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73" r:id="rId3"/>
    <p:sldId id="374" r:id="rId4"/>
    <p:sldId id="379" r:id="rId5"/>
    <p:sldId id="362" r:id="rId6"/>
    <p:sldId id="358" r:id="rId7"/>
    <p:sldId id="359" r:id="rId8"/>
    <p:sldId id="376" r:id="rId9"/>
    <p:sldId id="361" r:id="rId10"/>
    <p:sldId id="377" r:id="rId11"/>
    <p:sldId id="364" r:id="rId12"/>
    <p:sldId id="366" r:id="rId13"/>
    <p:sldId id="365" r:id="rId14"/>
    <p:sldId id="399" r:id="rId15"/>
    <p:sldId id="400" r:id="rId16"/>
    <p:sldId id="401" r:id="rId17"/>
    <p:sldId id="372" r:id="rId18"/>
  </p:sldIdLst>
  <p:sldSz cx="12192000" cy="6858000" type="screen4x3"/>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orient="horz" pos="7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董 子卉" initials="董"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E04"/>
    <a:srgbClr val="FD8110"/>
    <a:srgbClr val="1851FF"/>
    <a:srgbClr val="007CFE"/>
    <a:srgbClr val="008EFE"/>
    <a:srgbClr val="0232FC"/>
    <a:srgbClr val="011FD2"/>
    <a:srgbClr val="FAF9F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86" autoAdjust="0"/>
    <p:restoredTop sz="95455" autoAdjust="0"/>
  </p:normalViewPr>
  <p:slideViewPr>
    <p:cSldViewPr snapToGrid="0">
      <p:cViewPr>
        <p:scale>
          <a:sx n="50" d="100"/>
          <a:sy n="50" d="100"/>
        </p:scale>
        <p:origin x="1344" y="300"/>
      </p:cViewPr>
      <p:guideLst>
        <p:guide pos="360"/>
        <p:guide orient="horz" pos="768"/>
      </p:guideLst>
    </p:cSldViewPr>
  </p:slideViewPr>
  <p:notesTextViewPr>
    <p:cViewPr>
      <p:scale>
        <a:sx n="20" d="100"/>
        <a:sy n="20" d="100"/>
      </p:scale>
      <p:origin x="0" y="0"/>
    </p:cViewPr>
  </p:notesTextViewPr>
  <p:sorterViewPr>
    <p:cViewPr varScale="1">
      <p:scale>
        <a:sx n="1" d="1"/>
        <a:sy n="1" d="1"/>
      </p:scale>
      <p:origin x="0" y="-195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8.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DBDB8-8371-4959-9A5D-3365C821BAF2}"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460F4-0566-470F-A53B-D931529F919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en-US" altLang="zh-CN" dirty="0"/>
              <a:t>51PPT</a:t>
            </a:r>
            <a:r>
              <a:rPr lang="zh-CN" altLang="en-US" dirty="0"/>
              <a:t>模板网   </a:t>
            </a:r>
            <a:r>
              <a:rPr lang="en-US" altLang="zh-CN" dirty="0"/>
              <a:t>www.51pptmoban.com</a:t>
            </a:r>
            <a:endParaRPr lang="zh-CN" altLang="en-US" dirty="0"/>
          </a:p>
        </p:txBody>
      </p:sp>
      <p:sp>
        <p:nvSpPr>
          <p:cNvPr id="4" name="灯片编号占位符 3"/>
          <p:cNvSpPr/>
          <p:nvPr>
            <p:ph type="sldNum" sz="quarter" idx="5"/>
          </p:nvPr>
        </p:nvSpPr>
        <p:spPr/>
        <p:txBody>
          <a:bodyPr/>
          <a:lstStyle/>
          <a:p>
            <a:fld id="{9DF460F4-0566-470F-A53B-D931529F919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4"/>
          <p:cNvSpPr/>
          <p:nvPr>
            <p:ph type="sldNum" sz="quarter" idx="12"/>
          </p:nvPr>
        </p:nvSpPr>
        <p:spPr>
          <a:xfrm>
            <a:off x="9034805" y="6351917"/>
            <a:ext cx="2547595" cy="200055"/>
          </a:xfrm>
          <a:prstGeom prst="rect">
            <a:avLst/>
          </a:prstGeom>
          <a:noFill/>
        </p:spPr>
        <p:txBody>
          <a:bodyPr vert="horz" wrap="square" lIns="0" tIns="0" rIns="0" bIns="45720" rtlCol="0" anchor="t" anchorCtr="0">
            <a:spAutoFit/>
          </a:bodyPr>
          <a:lstStyle>
            <a:lvl1pPr algn="r">
              <a:defRPr lang="zh-CN" altLang="en-US" sz="1000" smtClean="0">
                <a:solidFill>
                  <a:schemeClr val="tx1">
                    <a:lumMod val="50000"/>
                    <a:lumOff val="50000"/>
                  </a:schemeClr>
                </a:solidFill>
              </a:defRPr>
            </a:lvl1pPr>
          </a:lstStyle>
          <a:p>
            <a:pPr>
              <a:buFont typeface="Arial" panose="020B0604020202020204" pitchFamily="34" charset="0"/>
              <a:buNone/>
            </a:pPr>
            <a:fld id="{5DD3DB80-B894-403A-B48E-6FDC1A72010E}" type="slidenum">
              <a:rPr lang="en-US" altLang="zh-CN" smtClean="0"/>
            </a:fld>
            <a:endParaRPr lang="en-US"/>
          </a:p>
        </p:txBody>
      </p:sp>
      <p:pic>
        <p:nvPicPr>
          <p:cNvPr id="3" name="图片 2"/>
          <p:cNvPicPr>
            <a:picLocks noChangeAspect="1"/>
          </p:cNvPicPr>
          <p:nvPr userDrawn="1"/>
        </p:nvPicPr>
        <p:blipFill>
          <a:blip r:embed="rId2"/>
          <a:stretch>
            <a:fillRect/>
          </a:stretch>
        </p:blipFill>
        <p:spPr>
          <a:xfrm>
            <a:off x="-529" y="-297"/>
            <a:ext cx="12193057" cy="6858594"/>
          </a:xfrm>
          <a:prstGeom prst="rect">
            <a:avLst/>
          </a:prstGeom>
          <a:solidFill>
            <a:schemeClr val="tx1"/>
          </a:solid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16.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10.jpe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爱设计-1"/>
          <p:cNvSpPr/>
          <p:nvPr/>
        </p:nvSpPr>
        <p:spPr>
          <a:xfrm>
            <a:off x="5802630" y="393065"/>
            <a:ext cx="6160135" cy="5963920"/>
          </a:xfrm>
          <a:prstGeom prst="blockArc">
            <a:avLst>
              <a:gd name="adj1" fmla="val 8500995"/>
              <a:gd name="adj2" fmla="val 2901694"/>
              <a:gd name="adj3" fmla="val 9997"/>
            </a:avLst>
          </a:prstGeom>
          <a:gradFill>
            <a:gsLst>
              <a:gs pos="0">
                <a:schemeClr val="accent1"/>
              </a:gs>
              <a:gs pos="100000">
                <a:schemeClr val="accent2">
                  <a:lumMod val="90000"/>
                  <a:lumOff val="10000"/>
                </a:schemeClr>
              </a:gs>
            </a:gsLst>
            <a:path path="circle">
              <a:fillToRect l="37721" t="-19636" r="62278" b="119636"/>
            </a:path>
          </a:gradFill>
          <a:ln w="12700">
            <a:miter lim="400000"/>
          </a:ln>
          <a:effectLst>
            <a:outerShdw blurRad="1270000" dir="5400000" rotWithShape="0">
              <a:schemeClr val="accent1"/>
            </a:outerShdw>
          </a:effectLst>
        </p:spPr>
        <p:txBody>
          <a:bodyPr lIns="50800" tIns="50800" rIns="50800" bIns="50800" anchor="ctr"/>
          <a:lstStyle/>
          <a:p>
            <a:pPr defTabSz="825500"/>
            <a:endParaRPr lang="zh-CN" altLang="en-US" sz="3200">
              <a:solidFill>
                <a:srgbClr val="FFFFFF"/>
              </a:solidFill>
              <a:latin typeface="Helvetica Neue Medium"/>
            </a:endParaRPr>
          </a:p>
        </p:txBody>
      </p:sp>
      <p:grpSp>
        <p:nvGrpSpPr>
          <p:cNvPr id="95" name="爱设计-2"/>
          <p:cNvGrpSpPr/>
          <p:nvPr/>
        </p:nvGrpSpPr>
        <p:grpSpPr>
          <a:xfrm>
            <a:off x="-121995" y="-51448"/>
            <a:ext cx="12084928" cy="6780918"/>
            <a:chOff x="0" y="0"/>
            <a:chExt cx="24384000" cy="13681991"/>
          </a:xfrm>
        </p:grpSpPr>
        <p:sp>
          <p:nvSpPr>
            <p:cNvPr id="96" name="爱设计-2-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7" name="爱设计-2-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8" name="爱设计-2-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9" name="爱设计-2-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sp>
        <p:nvSpPr>
          <p:cNvPr id="74" name="爱设计-3"/>
          <p:cNvSpPr/>
          <p:nvPr/>
        </p:nvSpPr>
        <p:spPr>
          <a:xfrm flipH="1">
            <a:off x="6634833" y="5982427"/>
            <a:ext cx="1279092" cy="370252"/>
          </a:xfrm>
          <a:prstGeom prst="rect">
            <a:avLst/>
          </a:prstGeom>
          <a:solidFill>
            <a:schemeClr val="accent1">
              <a:lumMod val="75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5" name="爱设计-5"/>
          <p:cNvSpPr/>
          <p:nvPr/>
        </p:nvSpPr>
        <p:spPr>
          <a:xfrm flipH="1">
            <a:off x="10281047" y="6023146"/>
            <a:ext cx="312009" cy="333163"/>
          </a:xfrm>
          <a:prstGeom prst="rect">
            <a:avLst/>
          </a:prstGeom>
          <a:solidFill>
            <a:schemeClr val="accent1"/>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 name="爱设计-7"/>
          <p:cNvSpPr txBox="1"/>
          <p:nvPr/>
        </p:nvSpPr>
        <p:spPr>
          <a:xfrm>
            <a:off x="451263" y="1937741"/>
            <a:ext cx="3465830" cy="1763395"/>
          </a:xfrm>
          <a:prstGeom prst="rect">
            <a:avLst/>
          </a:prstGeom>
          <a:ln w="12700">
            <a:miter lim="400000"/>
          </a:ln>
        </p:spPr>
        <p:txBody>
          <a:bodyPr wrap="none" lIns="50800" tIns="50800" rIns="50800" bIns="50800" anchor="ctr">
            <a:spAutoFit/>
          </a:bodyPr>
          <a:lstStyle/>
          <a:p>
            <a:pPr algn="l">
              <a:defRPr sz="12000">
                <a:solidFill>
                  <a:srgbClr val="FFFFFF"/>
                </a:solidFill>
                <a:latin typeface="OPPOSans B"/>
                <a:ea typeface="OPPOSans B"/>
                <a:cs typeface="OPPOSans B"/>
                <a:sym typeface="OPPOSans B"/>
              </a:defRPr>
            </a:pPr>
            <a:r>
              <a:rPr lang="zh-CN" altLang="en-US" sz="5400" dirty="0">
                <a:solidFill>
                  <a:schemeClr val="bg1"/>
                </a:solidFill>
                <a:latin typeface="+mj-ea"/>
                <a:ea typeface="+mj-ea"/>
              </a:rPr>
              <a:t>永续地牢</a:t>
            </a:r>
            <a:br>
              <a:rPr lang="en-US" sz="5400" dirty="0">
                <a:solidFill>
                  <a:schemeClr val="accent1"/>
                </a:solidFill>
                <a:latin typeface="+mj-ea"/>
                <a:ea typeface="+mj-ea"/>
              </a:rPr>
            </a:br>
            <a:r>
              <a:rPr lang="en-US" sz="5400" dirty="0">
                <a:solidFill>
                  <a:schemeClr val="accent1"/>
                </a:solidFill>
                <a:latin typeface="+mj-ea"/>
                <a:ea typeface="+mj-ea"/>
              </a:rPr>
              <a:t>Ouroboros</a:t>
            </a:r>
            <a:endParaRPr lang="en-US" sz="5400" dirty="0">
              <a:solidFill>
                <a:schemeClr val="accent1"/>
              </a:solidFill>
              <a:latin typeface="+mj-ea"/>
              <a:ea typeface="+mj-ea"/>
            </a:endParaRPr>
          </a:p>
        </p:txBody>
      </p:sp>
      <p:sp>
        <p:nvSpPr>
          <p:cNvPr id="67" name="爱设计-8"/>
          <p:cNvSpPr/>
          <p:nvPr/>
        </p:nvSpPr>
        <p:spPr>
          <a:xfrm>
            <a:off x="553898" y="4118311"/>
            <a:ext cx="70158" cy="622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580"/>
                </a:lnTo>
                <a:lnTo>
                  <a:pt x="21130" y="21600"/>
                </a:lnTo>
              </a:path>
            </a:pathLst>
          </a:custGeom>
          <a:solidFill>
            <a:schemeClr val="bg1"/>
          </a:solidFill>
          <a:ln w="38100">
            <a:solidFill>
              <a:srgbClr val="FFFFFF"/>
            </a:solidFill>
            <a:miter lim="400000"/>
          </a:ln>
        </p:spPr>
        <p:txBody>
          <a:bodyPr lIns="50800" tIns="50800" rIns="50800" bIns="50800" anchor="ctr"/>
          <a:lstStyle/>
          <a:p>
            <a:endParaRPr sz="1100"/>
          </a:p>
        </p:txBody>
      </p:sp>
      <p:sp>
        <p:nvSpPr>
          <p:cNvPr id="70" name="爱设计-9"/>
          <p:cNvSpPr/>
          <p:nvPr/>
        </p:nvSpPr>
        <p:spPr>
          <a:xfrm rot="10800000">
            <a:off x="1453912" y="4118311"/>
            <a:ext cx="70158" cy="622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580"/>
                </a:lnTo>
                <a:lnTo>
                  <a:pt x="21130" y="21600"/>
                </a:lnTo>
              </a:path>
            </a:pathLst>
          </a:custGeom>
          <a:solidFill>
            <a:schemeClr val="bg1"/>
          </a:solidFill>
          <a:ln w="38100">
            <a:solidFill>
              <a:srgbClr val="FFFFFF"/>
            </a:solidFill>
            <a:miter lim="400000"/>
          </a:ln>
        </p:spPr>
        <p:txBody>
          <a:bodyPr lIns="50800" tIns="50800" rIns="50800" bIns="50800" anchor="ctr"/>
          <a:lstStyle/>
          <a:p>
            <a:endParaRPr sz="1100"/>
          </a:p>
        </p:txBody>
      </p:sp>
      <p:grpSp>
        <p:nvGrpSpPr>
          <p:cNvPr id="83" name="爱设计-10"/>
          <p:cNvGrpSpPr/>
          <p:nvPr/>
        </p:nvGrpSpPr>
        <p:grpSpPr>
          <a:xfrm>
            <a:off x="635628" y="3828130"/>
            <a:ext cx="702571" cy="0"/>
            <a:chOff x="10151760" y="6069386"/>
            <a:chExt cx="702571" cy="0"/>
          </a:xfrm>
        </p:grpSpPr>
        <p:sp>
          <p:nvSpPr>
            <p:cNvPr id="66" name="爱设计-10-1"/>
            <p:cNvSpPr/>
            <p:nvPr/>
          </p:nvSpPr>
          <p:spPr>
            <a:xfrm>
              <a:off x="10151760" y="6069386"/>
              <a:ext cx="702571" cy="0"/>
            </a:xfrm>
            <a:prstGeom prst="line">
              <a:avLst/>
            </a:prstGeom>
            <a:ln w="50800">
              <a:solidFill>
                <a:schemeClr val="bg1">
                  <a:lumMod val="50000"/>
                </a:schemeClr>
              </a:solidFill>
              <a:miter lim="400000"/>
            </a:ln>
          </p:spPr>
          <p:txBody>
            <a:bodyPr lIns="50800" tIns="50800" rIns="50800" bIns="50800" anchor="ctr"/>
            <a:lstStyle/>
            <a:p>
              <a:endParaRPr sz="1100"/>
            </a:p>
          </p:txBody>
        </p:sp>
        <p:sp>
          <p:nvSpPr>
            <p:cNvPr id="71" name="爱设计-10-2"/>
            <p:cNvSpPr/>
            <p:nvPr/>
          </p:nvSpPr>
          <p:spPr>
            <a:xfrm>
              <a:off x="10274964" y="6069386"/>
              <a:ext cx="240539" cy="0"/>
            </a:xfrm>
            <a:prstGeom prst="line">
              <a:avLst/>
            </a:prstGeom>
            <a:ln w="50800">
              <a:solidFill>
                <a:schemeClr val="accent1"/>
              </a:solidFill>
              <a:miter lim="400000"/>
            </a:ln>
          </p:spPr>
          <p:txBody>
            <a:bodyPr lIns="50800" tIns="50800" rIns="50800" bIns="50800" anchor="ctr"/>
            <a:lstStyle/>
            <a:p>
              <a:endParaRPr sz="1100"/>
            </a:p>
          </p:txBody>
        </p:sp>
      </p:grpSp>
      <p:sp>
        <p:nvSpPr>
          <p:cNvPr id="86" name="爱设计-11"/>
          <p:cNvSpPr txBox="1"/>
          <p:nvPr/>
        </p:nvSpPr>
        <p:spPr>
          <a:xfrm>
            <a:off x="451262" y="4157113"/>
            <a:ext cx="4640492" cy="337185"/>
          </a:xfrm>
          <a:prstGeom prst="rect">
            <a:avLst/>
          </a:prstGeom>
          <a:noFill/>
        </p:spPr>
        <p:txBody>
          <a:bodyPr wrap="square" rtlCol="0">
            <a:spAutoFit/>
          </a:bodyPr>
          <a:lstStyle/>
          <a:p>
            <a:r>
              <a:rPr lang="zh-CN" altLang="en-US" sz="1600" spc="300" dirty="0">
                <a:solidFill>
                  <a:schemeClr val="bg1"/>
                </a:solidFill>
              </a:rPr>
              <a:t>小组成员：胡弘毅</a:t>
            </a:r>
            <a:r>
              <a:rPr lang="en-US" altLang="zh-CN" sz="1600" spc="300" dirty="0">
                <a:solidFill>
                  <a:schemeClr val="bg1"/>
                </a:solidFill>
              </a:rPr>
              <a:t> </a:t>
            </a:r>
            <a:r>
              <a:rPr lang="zh-CN" altLang="en-US" sz="1600" spc="300" dirty="0">
                <a:solidFill>
                  <a:schemeClr val="bg1"/>
                </a:solidFill>
              </a:rPr>
              <a:t>胡宸赫</a:t>
            </a:r>
            <a:r>
              <a:rPr lang="en-US" altLang="zh-CN" sz="1600" spc="300" dirty="0">
                <a:solidFill>
                  <a:schemeClr val="bg1"/>
                </a:solidFill>
              </a:rPr>
              <a:t> </a:t>
            </a:r>
            <a:r>
              <a:rPr lang="zh-CN" altLang="en-US" sz="1600" spc="300" dirty="0">
                <a:solidFill>
                  <a:schemeClr val="bg1"/>
                </a:solidFill>
              </a:rPr>
              <a:t>彭庄</a:t>
            </a:r>
            <a:endParaRPr lang="zh-CN" altLang="en-US" sz="1600" spc="300" dirty="0">
              <a:solidFill>
                <a:schemeClr val="bg1"/>
              </a:solidFill>
            </a:endParaRPr>
          </a:p>
        </p:txBody>
      </p:sp>
      <p:sp>
        <p:nvSpPr>
          <p:cNvPr id="64" name="爱设计-12"/>
          <p:cNvSpPr/>
          <p:nvPr/>
        </p:nvSpPr>
        <p:spPr>
          <a:xfrm rot="5400000">
            <a:off x="3296617" y="2079678"/>
            <a:ext cx="545746" cy="548907"/>
          </a:xfrm>
          <a:custGeom>
            <a:avLst/>
            <a:gdLst/>
            <a:ahLst/>
            <a:cxnLst>
              <a:cxn ang="0">
                <a:pos x="wd2" y="hd2"/>
              </a:cxn>
              <a:cxn ang="5400000">
                <a:pos x="wd2" y="hd2"/>
              </a:cxn>
              <a:cxn ang="10800000">
                <a:pos x="wd2" y="hd2"/>
              </a:cxn>
              <a:cxn ang="16200000">
                <a:pos x="wd2" y="hd2"/>
              </a:cxn>
            </a:cxnLst>
            <a:rect l="0" t="0" r="r" b="b"/>
            <a:pathLst>
              <a:path w="21600" h="21600" extrusionOk="0">
                <a:moveTo>
                  <a:pt x="2219" y="0"/>
                </a:moveTo>
                <a:lnTo>
                  <a:pt x="2219" y="5693"/>
                </a:lnTo>
                <a:lnTo>
                  <a:pt x="11947" y="5693"/>
                </a:lnTo>
                <a:lnTo>
                  <a:pt x="0" y="17572"/>
                </a:lnTo>
                <a:lnTo>
                  <a:pt x="4051" y="21600"/>
                </a:lnTo>
                <a:lnTo>
                  <a:pt x="15879" y="9840"/>
                </a:lnTo>
                <a:lnTo>
                  <a:pt x="15879" y="19075"/>
                </a:lnTo>
                <a:lnTo>
                  <a:pt x="21600" y="19075"/>
                </a:lnTo>
                <a:lnTo>
                  <a:pt x="21600" y="16"/>
                </a:lnTo>
                <a:lnTo>
                  <a:pt x="21382" y="16"/>
                </a:lnTo>
                <a:lnTo>
                  <a:pt x="21382" y="0"/>
                </a:lnTo>
                <a:lnTo>
                  <a:pt x="2219" y="0"/>
                </a:lnTo>
                <a:close/>
              </a:path>
            </a:pathLst>
          </a:custGeom>
          <a:ln w="38100">
            <a:solidFill>
              <a:schemeClr val="accent1"/>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sz="2800"/>
          </a:p>
        </p:txBody>
      </p:sp>
      <p:pic>
        <p:nvPicPr>
          <p:cNvPr id="4" name="图片 3" descr="/private/var/folders/_t/2js4ndgs7kx98tmph2vjhl6r0000gn/T/com.kingsoft.wpsoffice.mac/photoedit2/20230328103408/temp.pngtemp"/>
          <p:cNvPicPr>
            <a:picLocks noChangeAspect="1"/>
          </p:cNvPicPr>
          <p:nvPr/>
        </p:nvPicPr>
        <p:blipFill>
          <a:blip r:embed="rId1"/>
          <a:stretch>
            <a:fillRect/>
          </a:stretch>
        </p:blipFill>
        <p:spPr>
          <a:xfrm>
            <a:off x="6372860" y="752475"/>
            <a:ext cx="5019040" cy="5353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r>
              <a:rPr lang="zh-CN" altLang="en-US" dirty="0"/>
              <a:t>游戏</a:t>
            </a:r>
            <a:r>
              <a:rPr lang="zh-CN" altLang="en-US" dirty="0"/>
              <a:t>系统需求</a:t>
            </a:r>
            <a:endParaRPr lang="zh-CN" altLang="en-US" dirty="0"/>
          </a:p>
        </p:txBody>
      </p:sp>
      <p:grpSp>
        <p:nvGrpSpPr>
          <p:cNvPr id="9" name="爱设计-3"/>
          <p:cNvGrpSpPr/>
          <p:nvPr/>
        </p:nvGrpSpPr>
        <p:grpSpPr>
          <a:xfrm>
            <a:off x="186055" y="654408"/>
            <a:ext cx="395796" cy="204842"/>
            <a:chOff x="334963" y="682836"/>
            <a:chExt cx="285940" cy="147986"/>
          </a:xfrm>
        </p:grpSpPr>
        <p:sp>
          <p:nvSpPr>
            <p:cNvPr id="5" name="爱设计-3-1"/>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chemeClr val="accent4">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6" name="爱设计-3-2"/>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7" name="爱设计-3-3"/>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rgbClr val="0B1B72">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爱设计-3-4"/>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爱设计-5"/>
          <p:cNvGrpSpPr/>
          <p:nvPr/>
        </p:nvGrpSpPr>
        <p:grpSpPr>
          <a:xfrm>
            <a:off x="11526099" y="4449247"/>
            <a:ext cx="953130" cy="953127"/>
            <a:chOff x="7691275" y="4449247"/>
            <a:chExt cx="953130" cy="953127"/>
          </a:xfrm>
        </p:grpSpPr>
        <p:sp>
          <p:nvSpPr>
            <p:cNvPr id="73"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爱设计-6"/>
          <p:cNvGrpSpPr/>
          <p:nvPr/>
        </p:nvGrpSpPr>
        <p:grpSpPr>
          <a:xfrm>
            <a:off x="-221292" y="6167845"/>
            <a:ext cx="953130" cy="953127"/>
            <a:chOff x="7691275" y="4449247"/>
            <a:chExt cx="953130" cy="953127"/>
          </a:xfrm>
        </p:grpSpPr>
        <p:sp>
          <p:nvSpPr>
            <p:cNvPr id="180" name="爱设计-6-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6-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6-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6-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6-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6-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6-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6-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6-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6-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6-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6-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6-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6-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6-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6-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6-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6-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6-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6-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6-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6-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6-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6-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6-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6-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6-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6-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6-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6-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6-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6-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6-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6-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6-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6-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6-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6-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6-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6-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6-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6-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6-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6-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6-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6-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6-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6-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6-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6-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6-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6-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6-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6-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6-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6-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6-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6-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6-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6-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6-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6-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6-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6-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6-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6-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6-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6-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6-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6-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6-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6-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6-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6-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6-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6-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6-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6-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6-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6-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6-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6-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6-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6-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6-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6-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6-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6-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6-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6-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6-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6-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6-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6-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6-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6-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6-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6-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6-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6-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3" name="爱设计-8"/>
          <p:cNvSpPr/>
          <p:nvPr/>
        </p:nvSpPr>
        <p:spPr>
          <a:xfrm flipH="1">
            <a:off x="7448037" y="3326602"/>
            <a:ext cx="3533261" cy="294858"/>
          </a:xfrm>
          <a:prstGeom prst="roundRect">
            <a:avLst/>
          </a:prstGeom>
          <a:gradFill>
            <a:gsLst>
              <a:gs pos="95000">
                <a:schemeClr val="accent2"/>
              </a:gs>
              <a:gs pos="15000">
                <a:schemeClr val="accent1"/>
              </a:gs>
            </a:gsLst>
            <a:lin ang="0" scaled="0"/>
          </a:gradFill>
          <a:ln>
            <a:noFill/>
          </a:ln>
          <a:effectLst>
            <a:innerShdw blurRad="469900" dist="508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5" name="爱设计-10"/>
          <p:cNvSpPr/>
          <p:nvPr/>
        </p:nvSpPr>
        <p:spPr>
          <a:xfrm>
            <a:off x="1210703" y="2403080"/>
            <a:ext cx="3533261" cy="294858"/>
          </a:xfrm>
          <a:prstGeom prst="roundRect">
            <a:avLst/>
          </a:prstGeom>
          <a:gradFill>
            <a:gsLst>
              <a:gs pos="95000">
                <a:schemeClr val="accent2"/>
              </a:gs>
              <a:gs pos="15000">
                <a:schemeClr val="accent1"/>
              </a:gs>
            </a:gsLst>
            <a:lin ang="0" scaled="0"/>
          </a:gradFill>
          <a:ln>
            <a:noFill/>
          </a:ln>
          <a:effectLst>
            <a:innerShdw blurRad="469900" dist="508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6" name="爱设计-11"/>
          <p:cNvSpPr/>
          <p:nvPr/>
        </p:nvSpPr>
        <p:spPr>
          <a:xfrm>
            <a:off x="1210703" y="4250124"/>
            <a:ext cx="3533261" cy="294858"/>
          </a:xfrm>
          <a:prstGeom prst="roundRect">
            <a:avLst/>
          </a:prstGeom>
          <a:gradFill>
            <a:gsLst>
              <a:gs pos="95000">
                <a:schemeClr val="accent2"/>
              </a:gs>
              <a:gs pos="15000">
                <a:schemeClr val="accent1"/>
              </a:gs>
            </a:gsLst>
            <a:lin ang="0" scaled="0"/>
          </a:gradFill>
          <a:ln>
            <a:noFill/>
          </a:ln>
          <a:effectLst>
            <a:innerShdw blurRad="469900" dist="508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1" name="爱设计-12"/>
          <p:cNvSpPr/>
          <p:nvPr/>
        </p:nvSpPr>
        <p:spPr>
          <a:xfrm rot="19736870" flipH="1">
            <a:off x="10246014" y="-1122664"/>
            <a:ext cx="3829378" cy="3829378"/>
          </a:xfrm>
          <a:prstGeom prst="donut">
            <a:avLst>
              <a:gd name="adj" fmla="val 1189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2" name="爱设计-13"/>
          <p:cNvCxnSpPr/>
          <p:nvPr/>
        </p:nvCxnSpPr>
        <p:spPr>
          <a:xfrm>
            <a:off x="6079346" y="1775460"/>
            <a:ext cx="24503" cy="5082540"/>
          </a:xfrm>
          <a:prstGeom prst="line">
            <a:avLst/>
          </a:prstGeom>
          <a:ln w="12700">
            <a:gradFill flip="none" rotWithShape="1">
              <a:gsLst>
                <a:gs pos="100000">
                  <a:schemeClr val="accent2"/>
                </a:gs>
                <a:gs pos="31915">
                  <a:schemeClr val="accent1"/>
                </a:gs>
                <a:gs pos="0">
                  <a:schemeClr val="accent1">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293" name="爱设计-14"/>
          <p:cNvSpPr/>
          <p:nvPr/>
        </p:nvSpPr>
        <p:spPr>
          <a:xfrm rot="5400000">
            <a:off x="5865558" y="1587743"/>
            <a:ext cx="442342" cy="442342"/>
          </a:xfrm>
          <a:prstGeom prst="ellipse">
            <a:avLst/>
          </a:prstGeom>
          <a:gradFill>
            <a:gsLst>
              <a:gs pos="0">
                <a:schemeClr val="accent1"/>
              </a:gs>
              <a:gs pos="100000">
                <a:schemeClr val="accent2"/>
              </a:gs>
            </a:gsLst>
            <a:lin ang="2700000" scaled="0"/>
          </a:gradFill>
          <a:ln>
            <a:noFill/>
          </a:ln>
          <a:effectLst>
            <a:outerShdw blurRad="254000" dist="101600" dir="5400000" algn="t"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sp>
        <p:nvSpPr>
          <p:cNvPr id="294" name="爱设计-15"/>
          <p:cNvSpPr/>
          <p:nvPr/>
        </p:nvSpPr>
        <p:spPr>
          <a:xfrm rot="5400000">
            <a:off x="5667736" y="1389922"/>
            <a:ext cx="837987" cy="837986"/>
          </a:xfrm>
          <a:prstGeom prst="ellipse">
            <a:avLst/>
          </a:prstGeom>
          <a:noFill/>
          <a:ln w="19050" cap="rnd">
            <a:solidFill>
              <a:schemeClr val="accent1">
                <a:alpha val="10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思源黑体 CN Regular"/>
              <a:cs typeface="+mn-cs"/>
            </a:endParaRPr>
          </a:p>
        </p:txBody>
      </p:sp>
      <p:sp>
        <p:nvSpPr>
          <p:cNvPr id="295" name="爱设计-16"/>
          <p:cNvSpPr/>
          <p:nvPr/>
        </p:nvSpPr>
        <p:spPr>
          <a:xfrm rot="5400000">
            <a:off x="5797665" y="1519930"/>
            <a:ext cx="578128" cy="578127"/>
          </a:xfrm>
          <a:prstGeom prst="arc">
            <a:avLst>
              <a:gd name="adj1" fmla="val 20273250"/>
              <a:gd name="adj2" fmla="val 1344167"/>
            </a:avLst>
          </a:prstGeom>
          <a:noFill/>
          <a:ln w="15875" cap="rnd">
            <a:gradFill>
              <a:gsLst>
                <a:gs pos="10000">
                  <a:schemeClr val="accent1">
                    <a:alpha val="0"/>
                  </a:schemeClr>
                </a:gs>
                <a:gs pos="50000">
                  <a:schemeClr val="accent1"/>
                </a:gs>
                <a:gs pos="90000">
                  <a:schemeClr val="accent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a:ea typeface="思源黑体 CN Regular"/>
              <a:cs typeface="+mn-cs"/>
            </a:endParaRPr>
          </a:p>
        </p:txBody>
      </p:sp>
      <p:pic>
        <p:nvPicPr>
          <p:cNvPr id="296" name="爱设计-17"/>
          <p:cNvPicPr>
            <a:picLocks noChangeAspect="1"/>
          </p:cNvPicPr>
          <p:nvPr/>
        </p:nvPicPr>
        <p:blipFill>
          <a:blip r:embed="rId1"/>
          <a:stretch>
            <a:fillRect/>
          </a:stretch>
        </p:blipFill>
        <p:spPr>
          <a:xfrm rot="5400000">
            <a:off x="5698905" y="1402744"/>
            <a:ext cx="333880" cy="302297"/>
          </a:xfrm>
          <a:prstGeom prst="rect">
            <a:avLst/>
          </a:prstGeom>
        </p:spPr>
      </p:pic>
      <p:sp>
        <p:nvSpPr>
          <p:cNvPr id="297" name="爱设计-18"/>
          <p:cNvSpPr/>
          <p:nvPr/>
        </p:nvSpPr>
        <p:spPr>
          <a:xfrm rot="5400000">
            <a:off x="6034899" y="2466144"/>
            <a:ext cx="108000" cy="108000"/>
          </a:xfrm>
          <a:prstGeom prst="ellipse">
            <a:avLst/>
          </a:prstGeom>
          <a:gradFill>
            <a:gsLst>
              <a:gs pos="0">
                <a:schemeClr val="accent1"/>
              </a:gs>
              <a:gs pos="100000">
                <a:schemeClr val="accent2"/>
              </a:gs>
            </a:gsLst>
            <a:lin ang="2700000" scaled="0"/>
          </a:gradFill>
          <a:ln>
            <a:noFill/>
          </a:ln>
          <a:effectLst>
            <a:outerShdw blurRad="254000" dist="101600" dir="5400000" algn="t"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cxnSp>
        <p:nvCxnSpPr>
          <p:cNvPr id="298" name="爱设计-19"/>
          <p:cNvCxnSpPr/>
          <p:nvPr/>
        </p:nvCxnSpPr>
        <p:spPr>
          <a:xfrm flipH="1">
            <a:off x="5194414" y="2520144"/>
            <a:ext cx="840485" cy="0"/>
          </a:xfrm>
          <a:prstGeom prst="line">
            <a:avLst/>
          </a:prstGeom>
          <a:noFill/>
          <a:ln w="3175">
            <a:gradFill>
              <a:gsLst>
                <a:gs pos="0">
                  <a:schemeClr val="accent1"/>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99" name="爱设计-20"/>
          <p:cNvSpPr/>
          <p:nvPr/>
        </p:nvSpPr>
        <p:spPr>
          <a:xfrm rot="5400000">
            <a:off x="6034899" y="3413849"/>
            <a:ext cx="108000" cy="108000"/>
          </a:xfrm>
          <a:prstGeom prst="ellipse">
            <a:avLst/>
          </a:prstGeom>
          <a:gradFill>
            <a:gsLst>
              <a:gs pos="0">
                <a:schemeClr val="accent1"/>
              </a:gs>
              <a:gs pos="100000">
                <a:schemeClr val="accent2"/>
              </a:gs>
            </a:gsLst>
            <a:lin ang="2700000" scaled="0"/>
          </a:gradFill>
          <a:ln>
            <a:noFill/>
          </a:ln>
          <a:effectLst>
            <a:outerShdw blurRad="254000" dist="101600" dir="5400000" algn="t"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cxnSp>
        <p:nvCxnSpPr>
          <p:cNvPr id="300" name="爱设计-21"/>
          <p:cNvCxnSpPr/>
          <p:nvPr/>
        </p:nvCxnSpPr>
        <p:spPr>
          <a:xfrm flipH="1">
            <a:off x="6219152" y="3467849"/>
            <a:ext cx="840485" cy="0"/>
          </a:xfrm>
          <a:prstGeom prst="line">
            <a:avLst/>
          </a:prstGeom>
          <a:noFill/>
          <a:ln w="3175">
            <a:gradFill>
              <a:gsLst>
                <a:gs pos="0">
                  <a:schemeClr val="accent1"/>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03" name="爱设计-24"/>
          <p:cNvSpPr/>
          <p:nvPr/>
        </p:nvSpPr>
        <p:spPr>
          <a:xfrm rot="16200000" flipH="1">
            <a:off x="6049101" y="4324239"/>
            <a:ext cx="108000" cy="108000"/>
          </a:xfrm>
          <a:prstGeom prst="ellipse">
            <a:avLst/>
          </a:prstGeom>
          <a:gradFill>
            <a:gsLst>
              <a:gs pos="0">
                <a:schemeClr val="accent1"/>
              </a:gs>
              <a:gs pos="100000">
                <a:schemeClr val="accent2"/>
              </a:gs>
            </a:gsLst>
            <a:lin ang="2700000" scaled="0"/>
          </a:gradFill>
          <a:ln>
            <a:noFill/>
          </a:ln>
          <a:effectLst>
            <a:outerShdw blurRad="254000" dist="101600" dir="5400000" algn="t"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cxnSp>
        <p:nvCxnSpPr>
          <p:cNvPr id="304" name="爱设计-25"/>
          <p:cNvCxnSpPr/>
          <p:nvPr/>
        </p:nvCxnSpPr>
        <p:spPr>
          <a:xfrm>
            <a:off x="5132363" y="4378239"/>
            <a:ext cx="840485" cy="0"/>
          </a:xfrm>
          <a:prstGeom prst="line">
            <a:avLst/>
          </a:prstGeom>
          <a:noFill/>
          <a:ln w="3175">
            <a:gradFill>
              <a:gsLst>
                <a:gs pos="0">
                  <a:schemeClr val="accent1"/>
                </a:gs>
                <a:gs pos="100000">
                  <a:schemeClr val="accent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05" name="爱设计-26"/>
          <p:cNvSpPr txBox="1"/>
          <p:nvPr/>
        </p:nvSpPr>
        <p:spPr>
          <a:xfrm>
            <a:off x="8065135" y="3839210"/>
            <a:ext cx="3114040" cy="504190"/>
          </a:xfrm>
          <a:prstGeom prst="rect">
            <a:avLst/>
          </a:prstGeom>
          <a:noFill/>
        </p:spPr>
        <p:txBody>
          <a:bodyPr wrap="square" lIns="0" tIns="0" rIns="0" bIns="0">
            <a:noAutofit/>
          </a:bodyPr>
          <a:lstStyle>
            <a:defPPr>
              <a:defRPr lang="zh-CN"/>
            </a:defPPr>
            <a:lvl1pPr>
              <a:lnSpc>
                <a:spcPct val="120000"/>
              </a:lnSpc>
              <a:spcAft>
                <a:spcPts val="1200"/>
              </a:spcAft>
              <a:defRPr sz="1400">
                <a:effectLst>
                  <a:outerShdw blurRad="63500" dist="38100" dir="2700000" algn="tl" rotWithShape="0">
                    <a:schemeClr val="tx1">
                      <a:lumMod val="50000"/>
                      <a:lumOff val="50000"/>
                      <a:alpha val="20000"/>
                    </a:schemeClr>
                  </a:outerShdw>
                </a:effectLst>
                <a:latin typeface="+mn-ea"/>
              </a:defRPr>
            </a:lvl1pPr>
          </a:lstStyle>
          <a:p>
            <a:pPr algn="just"/>
            <a:r>
              <a:rPr lang="zh-CN" altLang="en-US" dirty="0">
                <a:solidFill>
                  <a:schemeClr val="bg1"/>
                </a:solidFill>
                <a:effectLst/>
              </a:rPr>
              <a:t>有完善且合理的卡牌效果联动机制，保证装备的平衡性和趣味性，以及怪物卡牌的随机性格系统中每种性格的特殊出牌逻辑和电脑玩家应对操作</a:t>
            </a:r>
            <a:r>
              <a:rPr lang="zh-CN" altLang="en-US" dirty="0">
                <a:solidFill>
                  <a:schemeClr val="bg1"/>
                </a:solidFill>
                <a:effectLst/>
              </a:rPr>
              <a:t>逻辑保持一定的</a:t>
            </a:r>
            <a:r>
              <a:rPr lang="zh-CN" altLang="en-US" dirty="0">
                <a:solidFill>
                  <a:schemeClr val="bg1"/>
                </a:solidFill>
                <a:effectLst/>
              </a:rPr>
              <a:t>联动性</a:t>
            </a:r>
            <a:endParaRPr lang="zh-CN" altLang="en-US" dirty="0">
              <a:solidFill>
                <a:schemeClr val="bg1"/>
              </a:solidFill>
              <a:effectLst/>
            </a:endParaRPr>
          </a:p>
        </p:txBody>
      </p:sp>
      <p:sp>
        <p:nvSpPr>
          <p:cNvPr id="306" name="爱设计-27"/>
          <p:cNvSpPr/>
          <p:nvPr/>
        </p:nvSpPr>
        <p:spPr bwMode="auto">
          <a:xfrm>
            <a:off x="7537873" y="4151621"/>
            <a:ext cx="395921" cy="64464"/>
          </a:xfrm>
          <a:prstGeom prst="roundRect">
            <a:avLst>
              <a:gd name="adj" fmla="val 50000"/>
            </a:avLst>
          </a:prstGeom>
          <a:gradFill>
            <a:gsLst>
              <a:gs pos="0">
                <a:schemeClr val="accent4"/>
              </a:gs>
              <a:gs pos="100000">
                <a:schemeClr val="accent3"/>
              </a:gs>
            </a:gsLst>
            <a:lin ang="0" scaled="0"/>
          </a:gradFill>
          <a:ln>
            <a:noFill/>
          </a:ln>
          <a:effectLst>
            <a:outerShdw blurRad="152400" dir="2700000" sx="98000" sy="98000" algn="ctr" rotWithShape="0">
              <a:schemeClr val="accent1">
                <a:lumMod val="50000"/>
                <a:alpha val="20000"/>
              </a:schemeClr>
            </a:outerShdw>
          </a:effectLst>
        </p:spPr>
        <p:txBody>
          <a:bodyPr vert="horz" wrap="square" lIns="91440" tIns="45720" rIns="91440" bIns="45720" numCol="1" anchor="t" anchorCtr="0" compatLnSpc="1">
            <a:noAutofit/>
          </a:bodyPr>
          <a:lstStyle/>
          <a:p>
            <a:endParaRPr lang="en-US" sz="1400" dirty="0"/>
          </a:p>
        </p:txBody>
      </p:sp>
      <p:sp>
        <p:nvSpPr>
          <p:cNvPr id="307" name="爱设计-28"/>
          <p:cNvSpPr txBox="1"/>
          <p:nvPr/>
        </p:nvSpPr>
        <p:spPr>
          <a:xfrm>
            <a:off x="7537873" y="3809572"/>
            <a:ext cx="197960" cy="166145"/>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12700" cap="rnd">
            <a:gradFill>
              <a:gsLst>
                <a:gs pos="0">
                  <a:schemeClr val="accent1">
                    <a:alpha val="20000"/>
                  </a:schemeClr>
                </a:gs>
                <a:gs pos="100000">
                  <a:schemeClr val="accent2">
                    <a:alpha val="20000"/>
                  </a:schemeClr>
                </a:gs>
              </a:gsLst>
              <a:lin ang="5400000" scaled="1"/>
            </a:gra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endParaRPr lang="zh-CN" altLang="en-US" sz="59500" dirty="0">
              <a:ln w="22225" cap="rnd">
                <a:solidFill>
                  <a:srgbClr val="0AF7FC"/>
                </a:solidFill>
              </a:ln>
              <a:noFill/>
              <a:latin typeface="+mn-ea"/>
            </a:endParaRPr>
          </a:p>
        </p:txBody>
      </p:sp>
      <p:sp>
        <p:nvSpPr>
          <p:cNvPr id="308" name="爱设计-29"/>
          <p:cNvSpPr txBox="1"/>
          <p:nvPr/>
        </p:nvSpPr>
        <p:spPr>
          <a:xfrm>
            <a:off x="7533855" y="3774402"/>
            <a:ext cx="403957" cy="394019"/>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r>
              <a:rPr lang="en-US" altLang="zh-CN" sz="2400" dirty="0">
                <a:solidFill>
                  <a:schemeClr val="bg1"/>
                </a:solidFill>
              </a:rPr>
              <a:t>02</a:t>
            </a:r>
            <a:endParaRPr lang="en-US" altLang="zh-CN" sz="2400" dirty="0">
              <a:solidFill>
                <a:schemeClr val="bg1"/>
              </a:solidFill>
            </a:endParaRPr>
          </a:p>
        </p:txBody>
      </p:sp>
      <p:sp>
        <p:nvSpPr>
          <p:cNvPr id="309" name="爱设计-30"/>
          <p:cNvSpPr txBox="1"/>
          <p:nvPr/>
        </p:nvSpPr>
        <p:spPr>
          <a:xfrm>
            <a:off x="8065335" y="5686035"/>
            <a:ext cx="2537396" cy="504497"/>
          </a:xfrm>
          <a:prstGeom prst="rect">
            <a:avLst/>
          </a:prstGeom>
          <a:noFill/>
        </p:spPr>
        <p:txBody>
          <a:bodyPr wrap="square" lIns="0" tIns="0" rIns="0" bIns="0">
            <a:noAutofit/>
          </a:bodyPr>
          <a:lstStyle>
            <a:defPPr>
              <a:defRPr lang="zh-CN"/>
            </a:defPPr>
            <a:lvl1pPr>
              <a:lnSpc>
                <a:spcPct val="120000"/>
              </a:lnSpc>
              <a:spcAft>
                <a:spcPts val="1200"/>
              </a:spcAft>
              <a:defRPr sz="1400">
                <a:effectLst>
                  <a:outerShdw blurRad="63500" dist="38100" dir="2700000" algn="tl" rotWithShape="0">
                    <a:schemeClr val="tx1">
                      <a:lumMod val="50000"/>
                      <a:lumOff val="50000"/>
                      <a:alpha val="20000"/>
                    </a:schemeClr>
                  </a:outerShdw>
                </a:effectLst>
                <a:latin typeface="+mn-ea"/>
              </a:defRPr>
            </a:lvl1pPr>
          </a:lstStyle>
          <a:p>
            <a:pPr algn="just"/>
            <a:endParaRPr lang="zh-CN" altLang="en-US" dirty="0">
              <a:solidFill>
                <a:schemeClr val="bg1"/>
              </a:solidFill>
              <a:effectLst/>
            </a:endParaRPr>
          </a:p>
        </p:txBody>
      </p:sp>
      <p:sp>
        <p:nvSpPr>
          <p:cNvPr id="311" name="爱设计-32"/>
          <p:cNvSpPr txBox="1"/>
          <p:nvPr/>
        </p:nvSpPr>
        <p:spPr>
          <a:xfrm>
            <a:off x="7537873" y="5656615"/>
            <a:ext cx="197960" cy="166145"/>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12700" cap="rnd">
            <a:gradFill>
              <a:gsLst>
                <a:gs pos="0">
                  <a:schemeClr val="accent1">
                    <a:alpha val="20000"/>
                  </a:schemeClr>
                </a:gs>
                <a:gs pos="100000">
                  <a:schemeClr val="accent2">
                    <a:alpha val="20000"/>
                  </a:schemeClr>
                </a:gs>
              </a:gsLst>
              <a:lin ang="5400000" scaled="1"/>
            </a:gra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endParaRPr lang="zh-CN" altLang="en-US" sz="59500" dirty="0">
              <a:ln w="22225" cap="rnd">
                <a:solidFill>
                  <a:srgbClr val="0AF7FC"/>
                </a:solidFill>
              </a:ln>
              <a:noFill/>
              <a:latin typeface="+mn-ea"/>
            </a:endParaRPr>
          </a:p>
        </p:txBody>
      </p:sp>
      <p:sp>
        <p:nvSpPr>
          <p:cNvPr id="313" name="爱设计-34"/>
          <p:cNvSpPr txBox="1"/>
          <p:nvPr/>
        </p:nvSpPr>
        <p:spPr>
          <a:xfrm flipH="1">
            <a:off x="1129665" y="2915285"/>
            <a:ext cx="2997200" cy="504190"/>
          </a:xfrm>
          <a:prstGeom prst="rect">
            <a:avLst/>
          </a:prstGeom>
          <a:noFill/>
        </p:spPr>
        <p:txBody>
          <a:bodyPr wrap="square" lIns="0" tIns="0" rIns="0" bIns="0">
            <a:noAutofit/>
          </a:bodyPr>
          <a:lstStyle>
            <a:defPPr>
              <a:defRPr lang="zh-CN"/>
            </a:defPPr>
            <a:lvl1pPr>
              <a:lnSpc>
                <a:spcPct val="120000"/>
              </a:lnSpc>
              <a:spcAft>
                <a:spcPts val="1200"/>
              </a:spcAft>
              <a:defRPr sz="1400">
                <a:effectLst>
                  <a:outerShdw blurRad="63500" dist="38100" dir="2700000" algn="tl" rotWithShape="0">
                    <a:schemeClr val="tx1">
                      <a:lumMod val="50000"/>
                      <a:lumOff val="50000"/>
                      <a:alpha val="20000"/>
                    </a:schemeClr>
                  </a:outerShdw>
                </a:effectLst>
                <a:latin typeface="+mn-ea"/>
              </a:defRPr>
            </a:lvl1pPr>
          </a:lstStyle>
          <a:p>
            <a:pPr algn="just">
              <a:lnSpc>
                <a:spcPct val="100000"/>
              </a:lnSpc>
            </a:pPr>
            <a:r>
              <a:rPr lang="zh-CN" altLang="en-US" dirty="0">
                <a:solidFill>
                  <a:schemeClr val="bg1"/>
                </a:solidFill>
                <a:effectLst/>
              </a:rPr>
              <a:t>用户界面提供语言选择：中文或英文，</a:t>
            </a:r>
            <a:r>
              <a:rPr lang="zh-CN" altLang="en-US" dirty="0">
                <a:solidFill>
                  <a:schemeClr val="bg1"/>
                </a:solidFill>
                <a:effectLst/>
                <a:sym typeface="+mn-ea"/>
              </a:rPr>
              <a:t>用户操作响应时间不超过</a:t>
            </a:r>
            <a:r>
              <a:rPr lang="en-US" altLang="zh-CN" dirty="0">
                <a:solidFill>
                  <a:schemeClr val="bg1"/>
                </a:solidFill>
                <a:effectLst/>
                <a:sym typeface="+mn-ea"/>
              </a:rPr>
              <a:t>1s</a:t>
            </a:r>
            <a:endParaRPr lang="zh-CN" altLang="en-US" dirty="0">
              <a:solidFill>
                <a:schemeClr val="bg1"/>
              </a:solidFill>
              <a:effectLst/>
            </a:endParaRPr>
          </a:p>
          <a:p>
            <a:pPr algn="just">
              <a:lnSpc>
                <a:spcPct val="100000"/>
              </a:lnSpc>
            </a:pPr>
            <a:endParaRPr lang="zh-CN" altLang="en-US" dirty="0">
              <a:solidFill>
                <a:schemeClr val="bg1"/>
              </a:solidFill>
              <a:effectLst/>
            </a:endParaRPr>
          </a:p>
          <a:p>
            <a:pPr algn="just"/>
            <a:endParaRPr lang="zh-CN" altLang="en-US" dirty="0">
              <a:solidFill>
                <a:schemeClr val="bg1"/>
              </a:solidFill>
              <a:effectLst/>
            </a:endParaRPr>
          </a:p>
        </p:txBody>
      </p:sp>
      <p:sp>
        <p:nvSpPr>
          <p:cNvPr id="314" name="爱设计-35"/>
          <p:cNvSpPr/>
          <p:nvPr/>
        </p:nvSpPr>
        <p:spPr bwMode="auto">
          <a:xfrm>
            <a:off x="4258207" y="3228099"/>
            <a:ext cx="395921" cy="64464"/>
          </a:xfrm>
          <a:prstGeom prst="roundRect">
            <a:avLst>
              <a:gd name="adj" fmla="val 50000"/>
            </a:avLst>
          </a:prstGeom>
          <a:gradFill>
            <a:gsLst>
              <a:gs pos="0">
                <a:schemeClr val="accent4"/>
              </a:gs>
              <a:gs pos="100000">
                <a:schemeClr val="accent3"/>
              </a:gs>
            </a:gsLst>
            <a:lin ang="0" scaled="0"/>
          </a:gradFill>
          <a:ln>
            <a:noFill/>
          </a:ln>
          <a:effectLst>
            <a:outerShdw blurRad="152400" dir="2700000" sx="98000" sy="98000" algn="ctr" rotWithShape="0">
              <a:schemeClr val="accent1">
                <a:lumMod val="50000"/>
                <a:alpha val="20000"/>
              </a:schemeClr>
            </a:outerShdw>
          </a:effectLst>
        </p:spPr>
        <p:txBody>
          <a:bodyPr vert="horz" wrap="square" lIns="91440" tIns="45720" rIns="91440" bIns="45720" numCol="1" anchor="t" anchorCtr="0" compatLnSpc="1">
            <a:noAutofit/>
          </a:bodyPr>
          <a:lstStyle/>
          <a:p>
            <a:endParaRPr lang="en-US" sz="1400" dirty="0"/>
          </a:p>
        </p:txBody>
      </p:sp>
      <p:sp>
        <p:nvSpPr>
          <p:cNvPr id="315" name="爱设计-36"/>
          <p:cNvSpPr txBox="1"/>
          <p:nvPr/>
        </p:nvSpPr>
        <p:spPr>
          <a:xfrm>
            <a:off x="4258207" y="2886050"/>
            <a:ext cx="197960" cy="166145"/>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12700" cap="rnd">
            <a:gradFill>
              <a:gsLst>
                <a:gs pos="0">
                  <a:schemeClr val="accent1">
                    <a:alpha val="20000"/>
                  </a:schemeClr>
                </a:gs>
                <a:gs pos="100000">
                  <a:schemeClr val="accent2">
                    <a:alpha val="20000"/>
                  </a:schemeClr>
                </a:gs>
              </a:gsLst>
              <a:lin ang="5400000" scaled="1"/>
            </a:gra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endParaRPr lang="zh-CN" altLang="en-US" sz="59500" dirty="0">
              <a:ln w="22225" cap="rnd">
                <a:solidFill>
                  <a:srgbClr val="0AF7FC"/>
                </a:solidFill>
              </a:ln>
              <a:noFill/>
              <a:latin typeface="+mn-ea"/>
            </a:endParaRPr>
          </a:p>
        </p:txBody>
      </p:sp>
      <p:sp>
        <p:nvSpPr>
          <p:cNvPr id="316" name="爱设计-37"/>
          <p:cNvSpPr txBox="1"/>
          <p:nvPr/>
        </p:nvSpPr>
        <p:spPr>
          <a:xfrm>
            <a:off x="4281439" y="2850880"/>
            <a:ext cx="349456" cy="394019"/>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r>
              <a:rPr lang="en-US" altLang="zh-CN" sz="2400" dirty="0">
                <a:solidFill>
                  <a:schemeClr val="bg1"/>
                </a:solidFill>
              </a:rPr>
              <a:t>01</a:t>
            </a:r>
            <a:endParaRPr lang="en-US" altLang="zh-CN" sz="2400" dirty="0">
              <a:solidFill>
                <a:schemeClr val="bg1"/>
              </a:solidFill>
            </a:endParaRPr>
          </a:p>
        </p:txBody>
      </p:sp>
      <p:sp>
        <p:nvSpPr>
          <p:cNvPr id="317" name="爱设计-38"/>
          <p:cNvSpPr txBox="1"/>
          <p:nvPr/>
        </p:nvSpPr>
        <p:spPr>
          <a:xfrm flipH="1">
            <a:off x="1271270" y="4762500"/>
            <a:ext cx="2855595" cy="504190"/>
          </a:xfrm>
          <a:prstGeom prst="rect">
            <a:avLst/>
          </a:prstGeom>
          <a:noFill/>
        </p:spPr>
        <p:txBody>
          <a:bodyPr wrap="square" lIns="0" tIns="0" rIns="0" bIns="0">
            <a:noAutofit/>
          </a:bodyPr>
          <a:lstStyle>
            <a:defPPr>
              <a:defRPr lang="zh-CN"/>
            </a:defPPr>
            <a:lvl1pPr>
              <a:lnSpc>
                <a:spcPct val="120000"/>
              </a:lnSpc>
              <a:spcAft>
                <a:spcPts val="1200"/>
              </a:spcAft>
              <a:defRPr sz="1400">
                <a:effectLst>
                  <a:outerShdw blurRad="63500" dist="38100" dir="2700000" algn="tl" rotWithShape="0">
                    <a:schemeClr val="tx1">
                      <a:lumMod val="50000"/>
                      <a:lumOff val="50000"/>
                      <a:alpha val="20000"/>
                    </a:schemeClr>
                  </a:outerShdw>
                </a:effectLst>
                <a:latin typeface="+mn-ea"/>
              </a:defRPr>
            </a:lvl1pPr>
          </a:lstStyle>
          <a:p>
            <a:pPr algn="just"/>
            <a:r>
              <a:rPr lang="zh-CN" altLang="en-US" dirty="0">
                <a:solidFill>
                  <a:schemeClr val="bg1"/>
                </a:solidFill>
                <a:effectLst/>
              </a:rPr>
              <a:t>保证玩家在阵营变化后的操作逻辑的流畅连贯性和</a:t>
            </a:r>
            <a:r>
              <a:rPr lang="zh-CN" altLang="en-US" dirty="0">
                <a:solidFill>
                  <a:schemeClr val="bg1"/>
                </a:solidFill>
                <a:effectLst/>
              </a:rPr>
              <a:t>合理性</a:t>
            </a:r>
            <a:endParaRPr lang="zh-CN" altLang="en-US" dirty="0">
              <a:solidFill>
                <a:schemeClr val="bg1"/>
              </a:solidFill>
              <a:effectLst/>
            </a:endParaRPr>
          </a:p>
        </p:txBody>
      </p:sp>
      <p:sp>
        <p:nvSpPr>
          <p:cNvPr id="318" name="爱设计-39"/>
          <p:cNvSpPr/>
          <p:nvPr/>
        </p:nvSpPr>
        <p:spPr bwMode="auto">
          <a:xfrm>
            <a:off x="4258209" y="5075143"/>
            <a:ext cx="395921" cy="64464"/>
          </a:xfrm>
          <a:prstGeom prst="roundRect">
            <a:avLst>
              <a:gd name="adj" fmla="val 50000"/>
            </a:avLst>
          </a:prstGeom>
          <a:gradFill>
            <a:gsLst>
              <a:gs pos="0">
                <a:schemeClr val="accent4"/>
              </a:gs>
              <a:gs pos="100000">
                <a:schemeClr val="accent3"/>
              </a:gs>
            </a:gsLst>
            <a:lin ang="0" scaled="0"/>
          </a:gradFill>
          <a:ln>
            <a:noFill/>
          </a:ln>
          <a:effectLst>
            <a:outerShdw blurRad="152400" dir="2700000" sx="98000" sy="98000" algn="ctr" rotWithShape="0">
              <a:schemeClr val="accent1">
                <a:lumMod val="50000"/>
                <a:alpha val="20000"/>
              </a:schemeClr>
            </a:outerShdw>
          </a:effectLst>
        </p:spPr>
        <p:txBody>
          <a:bodyPr vert="horz" wrap="square" lIns="91440" tIns="45720" rIns="91440" bIns="45720" numCol="1" anchor="t" anchorCtr="0" compatLnSpc="1">
            <a:noAutofit/>
          </a:bodyPr>
          <a:lstStyle/>
          <a:p>
            <a:endParaRPr lang="en-US" sz="1400" dirty="0"/>
          </a:p>
        </p:txBody>
      </p:sp>
      <p:sp>
        <p:nvSpPr>
          <p:cNvPr id="319" name="爱设计-40"/>
          <p:cNvSpPr txBox="1"/>
          <p:nvPr/>
        </p:nvSpPr>
        <p:spPr>
          <a:xfrm>
            <a:off x="4258209" y="4733094"/>
            <a:ext cx="197960" cy="166145"/>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12700" cap="rnd">
            <a:gradFill>
              <a:gsLst>
                <a:gs pos="0">
                  <a:schemeClr val="accent1">
                    <a:alpha val="20000"/>
                  </a:schemeClr>
                </a:gs>
                <a:gs pos="100000">
                  <a:schemeClr val="accent2">
                    <a:alpha val="20000"/>
                  </a:schemeClr>
                </a:gs>
              </a:gsLst>
              <a:lin ang="5400000" scaled="1"/>
            </a:gra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endParaRPr lang="zh-CN" altLang="en-US" sz="59500" dirty="0">
              <a:ln w="22225" cap="rnd">
                <a:solidFill>
                  <a:srgbClr val="0AF7FC"/>
                </a:solidFill>
              </a:ln>
              <a:noFill/>
              <a:latin typeface="+mn-ea"/>
            </a:endParaRPr>
          </a:p>
        </p:txBody>
      </p:sp>
      <p:sp>
        <p:nvSpPr>
          <p:cNvPr id="320" name="爱设计-41"/>
          <p:cNvSpPr txBox="1"/>
          <p:nvPr/>
        </p:nvSpPr>
        <p:spPr>
          <a:xfrm>
            <a:off x="4254190" y="4697924"/>
            <a:ext cx="403957" cy="394019"/>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r>
              <a:rPr lang="en-US" altLang="zh-CN" sz="2400" dirty="0">
                <a:solidFill>
                  <a:schemeClr val="bg1"/>
                </a:solidFill>
              </a:rPr>
              <a:t>03</a:t>
            </a:r>
            <a:endParaRPr lang="en-US" altLang="zh-CN" sz="2400" dirty="0">
              <a:solidFill>
                <a:schemeClr val="bg1"/>
              </a:solidFill>
            </a:endParaRPr>
          </a:p>
        </p:txBody>
      </p:sp>
      <p:pic>
        <p:nvPicPr>
          <p:cNvPr id="321" name="爱设计-42"/>
          <p:cNvPicPr>
            <a:picLocks noChangeAspect="1"/>
          </p:cNvPicPr>
          <p:nvPr/>
        </p:nvPicPr>
        <p:blipFill>
          <a:blip r:embed="rId2">
            <a:duotone>
              <a:prstClr val="black"/>
              <a:schemeClr val="tx2">
                <a:tint val="45000"/>
                <a:satMod val="400000"/>
              </a:schemeClr>
            </a:duotone>
          </a:blip>
          <a:stretch>
            <a:fillRect/>
          </a:stretch>
        </p:blipFill>
        <p:spPr>
          <a:xfrm>
            <a:off x="9973731" y="1325880"/>
            <a:ext cx="1265534" cy="1140028"/>
          </a:xfrm>
          <a:prstGeom prst="rect">
            <a:avLst/>
          </a:prstGeom>
        </p:spPr>
      </p:pic>
      <p:sp>
        <p:nvSpPr>
          <p:cNvPr id="322" name="爱设计-43"/>
          <p:cNvSpPr/>
          <p:nvPr>
            <p:ph type="sldNum" sz="quarter" idx="12"/>
          </p:nvPr>
        </p:nvSpPr>
        <p:spPr>
          <a:xfrm>
            <a:off x="9034805" y="6451944"/>
            <a:ext cx="2547595" cy="200055"/>
          </a:xfrm>
        </p:spPr>
        <p:txBody>
          <a:bodyPr>
            <a:noAutofit/>
          </a:bodyPr>
          <a:lstStyle/>
          <a:p>
            <a:pPr>
              <a:buFont typeface="Arial" panose="020B0604020202020204" pitchFamily="34" charset="0"/>
              <a:buNone/>
            </a:pPr>
            <a:fld id="{5DD3DB80-B894-403A-B48E-6FDC1A72010E}" type="slidenum">
              <a:rPr lang="en-US" altLang="zh-CN" smtClean="0">
                <a:solidFill>
                  <a:schemeClr val="bg1"/>
                </a:solidFill>
              </a:rPr>
            </a:fld>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3876" name="图片 1"/>
          <p:cNvPicPr>
            <a:picLocks noChangeAspect="1"/>
          </p:cNvPicPr>
          <p:nvPr>
            <p:custDataLst>
              <p:tags r:id="rId1"/>
            </p:custDataLst>
          </p:nvPr>
        </p:nvPicPr>
        <p:blipFill>
          <a:blip r:embed="rId2"/>
          <a:stretch>
            <a:fillRect/>
          </a:stretch>
        </p:blipFill>
        <p:spPr>
          <a:xfrm>
            <a:off x="450215" y="806450"/>
            <a:ext cx="11291570" cy="4551045"/>
          </a:xfrm>
          <a:prstGeom prst="rect">
            <a:avLst/>
          </a:prstGeom>
          <a:noFill/>
          <a:ln w="9525">
            <a:noFill/>
          </a:ln>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endParaRPr lang="zh-CN" altLang="en-US" dirty="0"/>
          </a:p>
        </p:txBody>
      </p:sp>
      <p:grpSp>
        <p:nvGrpSpPr>
          <p:cNvPr id="179" name="爱设计-5"/>
          <p:cNvGrpSpPr/>
          <p:nvPr/>
        </p:nvGrpSpPr>
        <p:grpSpPr>
          <a:xfrm>
            <a:off x="-221292" y="6167845"/>
            <a:ext cx="953130" cy="953127"/>
            <a:chOff x="7691275" y="4449247"/>
            <a:chExt cx="953130" cy="953127"/>
          </a:xfrm>
        </p:grpSpPr>
        <p:sp>
          <p:nvSpPr>
            <p:cNvPr id="180"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爱设计-8"/>
          <p:cNvGrpSpPr/>
          <p:nvPr/>
        </p:nvGrpSpPr>
        <p:grpSpPr>
          <a:xfrm>
            <a:off x="3461966" y="754017"/>
            <a:ext cx="4773039" cy="4590684"/>
            <a:chOff x="617166" y="1564020"/>
            <a:chExt cx="4773039" cy="4590684"/>
          </a:xfrm>
        </p:grpSpPr>
        <p:sp>
          <p:nvSpPr>
            <p:cNvPr id="290" name="爱设计-8-1"/>
            <p:cNvSpPr/>
            <p:nvPr/>
          </p:nvSpPr>
          <p:spPr>
            <a:xfrm>
              <a:off x="799521" y="1564020"/>
              <a:ext cx="4590684" cy="4590684"/>
            </a:xfrm>
            <a:prstGeom prst="ellipse">
              <a:avLst/>
            </a:prstGeom>
            <a:no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OPPOSans B"/>
                <a:ea typeface="OPPOSans B"/>
                <a:cs typeface="+mn-ea"/>
                <a:sym typeface="汉仪新人文宋 75W" pitchFamily="18" charset="-122"/>
              </a:endParaRPr>
            </a:p>
          </p:txBody>
        </p:sp>
        <p:sp>
          <p:nvSpPr>
            <p:cNvPr id="293" name="爱设计-8-2"/>
            <p:cNvSpPr/>
            <p:nvPr/>
          </p:nvSpPr>
          <p:spPr>
            <a:xfrm>
              <a:off x="1295948" y="2060448"/>
              <a:ext cx="3597832" cy="3597830"/>
            </a:xfrm>
            <a:prstGeom prst="ellipse">
              <a:avLst/>
            </a:prstGeom>
            <a:gradFill>
              <a:gsLst>
                <a:gs pos="0">
                  <a:schemeClr val="accent1"/>
                </a:gs>
                <a:gs pos="100000">
                  <a:schemeClr val="accent2">
                    <a:lumMod val="90000"/>
                    <a:lumOff val="10000"/>
                  </a:schemeClr>
                </a:gs>
              </a:gsLst>
              <a:path path="circle">
                <a:fillToRect l="37721" t="-19636" r="62278" b="119636"/>
              </a:path>
            </a:gradFill>
            <a:ln w="12700">
              <a:miter lim="400000"/>
            </a:ln>
            <a:effectLst>
              <a:outerShdw blurRad="1270000" dir="5400000" rotWithShape="0">
                <a:schemeClr val="accent1"/>
              </a:outerShdw>
            </a:effectLst>
          </p:spPr>
          <p:txBody>
            <a:bodyPr lIns="50800" tIns="50800" rIns="50800" bIns="50800" anchor="ctr"/>
            <a:lstStyle/>
            <a:p>
              <a:pPr defTabSz="825500"/>
              <a:endParaRPr lang="zh-CN" altLang="en-US" sz="3200" dirty="0">
                <a:solidFill>
                  <a:srgbClr val="FFFFFF"/>
                </a:solidFill>
                <a:latin typeface="Helvetica Neue Medium"/>
                <a:sym typeface="汉仪新人文宋 75W" pitchFamily="18" charset="-122"/>
              </a:endParaRPr>
            </a:p>
          </p:txBody>
        </p:sp>
        <p:sp>
          <p:nvSpPr>
            <p:cNvPr id="331" name="爱设计-8-3"/>
            <p:cNvSpPr/>
            <p:nvPr/>
          </p:nvSpPr>
          <p:spPr>
            <a:xfrm>
              <a:off x="617166" y="4342219"/>
              <a:ext cx="785760" cy="785758"/>
            </a:xfrm>
            <a:prstGeom prst="ellipse">
              <a:avLst/>
            </a:prstGeom>
            <a:gradFill flip="none" rotWithShape="1">
              <a:gsLst>
                <a:gs pos="1000">
                  <a:schemeClr val="accent2"/>
                </a:gs>
                <a:gs pos="100000">
                  <a:schemeClr val="accent2">
                    <a:lumMod val="60000"/>
                    <a:lumOff val="40000"/>
                  </a:schemeClr>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lt1"/>
                </a:solidFill>
                <a:latin typeface="OPPOSans R"/>
                <a:ea typeface="OPPOSans R"/>
                <a:cs typeface="OPPOSans R"/>
                <a:sym typeface="汉仪新人文宋 75W" pitchFamily="18" charset="-122"/>
              </a:endParaRPr>
            </a:p>
          </p:txBody>
        </p:sp>
        <p:sp>
          <p:nvSpPr>
            <p:cNvPr id="309" name="爱设计-8-5"/>
            <p:cNvSpPr txBox="1"/>
            <p:nvPr/>
          </p:nvSpPr>
          <p:spPr>
            <a:xfrm>
              <a:off x="1889802" y="3366919"/>
              <a:ext cx="2449830" cy="492125"/>
            </a:xfrm>
            <a:prstGeom prst="rect">
              <a:avLst/>
            </a:prstGeom>
            <a:noFill/>
          </p:spPr>
          <p:txBody>
            <a:bodyPr wrap="none" lIns="0" tIns="0" rIns="0" bIns="0" rtlCol="0">
              <a:spAutoFit/>
            </a:bodyPr>
            <a:lstStyle/>
            <a:p>
              <a:pPr algn="ctr"/>
              <a:r>
                <a:rPr lang="en-US" altLang="zh-CN" sz="3200" b="1" dirty="0">
                  <a:solidFill>
                    <a:schemeClr val="bg1"/>
                  </a:solidFill>
                  <a:latin typeface="+mj-ea"/>
                  <a:ea typeface="+mj-ea"/>
                  <a:cs typeface="+mn-ea"/>
                  <a:sym typeface="+mn-lt"/>
                </a:rPr>
                <a:t>“</a:t>
              </a:r>
              <a:r>
                <a:rPr lang="zh-CN" altLang="en-US" sz="3200" b="1" dirty="0">
                  <a:solidFill>
                    <a:schemeClr val="bg1"/>
                  </a:solidFill>
                  <a:latin typeface="+mj-ea"/>
                  <a:ea typeface="+mj-ea"/>
                  <a:cs typeface="+mn-ea"/>
                  <a:sym typeface="+mn-lt"/>
                </a:rPr>
                <a:t>轮回机制</a:t>
              </a:r>
              <a:r>
                <a:rPr lang="en-US" altLang="zh-CN" sz="3200" b="1" dirty="0">
                  <a:solidFill>
                    <a:schemeClr val="bg1"/>
                  </a:solidFill>
                  <a:latin typeface="+mj-ea"/>
                  <a:ea typeface="+mj-ea"/>
                  <a:cs typeface="+mn-ea"/>
                  <a:sym typeface="+mn-lt"/>
                </a:rPr>
                <a:t>”</a:t>
              </a:r>
              <a:endParaRPr lang="en-US" altLang="zh-CN" sz="3200" b="1" dirty="0">
                <a:solidFill>
                  <a:schemeClr val="bg1"/>
                </a:solidFill>
                <a:latin typeface="+mj-ea"/>
                <a:ea typeface="+mj-ea"/>
                <a:cs typeface="+mn-ea"/>
                <a:sym typeface="+mn-lt"/>
              </a:endParaRPr>
            </a:p>
          </p:txBody>
        </p:sp>
        <p:cxnSp>
          <p:nvCxnSpPr>
            <p:cNvPr id="313" name="爱设计-8-6"/>
            <p:cNvCxnSpPr/>
            <p:nvPr/>
          </p:nvCxnSpPr>
          <p:spPr>
            <a:xfrm>
              <a:off x="2762427" y="3067291"/>
              <a:ext cx="6782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爱设计-8-7"/>
            <p:cNvCxnSpPr/>
            <p:nvPr/>
          </p:nvCxnSpPr>
          <p:spPr>
            <a:xfrm>
              <a:off x="2762427" y="4618298"/>
              <a:ext cx="6782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endParaRPr lang="zh-CN" altLang="en-US" dirty="0"/>
          </a:p>
        </p:txBody>
      </p:sp>
      <p:grpSp>
        <p:nvGrpSpPr>
          <p:cNvPr id="179" name="爱设计-5"/>
          <p:cNvGrpSpPr/>
          <p:nvPr/>
        </p:nvGrpSpPr>
        <p:grpSpPr>
          <a:xfrm>
            <a:off x="-221292" y="6167845"/>
            <a:ext cx="953130" cy="953127"/>
            <a:chOff x="7691275" y="4449247"/>
            <a:chExt cx="953130" cy="953127"/>
          </a:xfrm>
        </p:grpSpPr>
        <p:sp>
          <p:nvSpPr>
            <p:cNvPr id="180"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73743878" name="图片 7"/>
          <p:cNvPicPr>
            <a:picLocks noChangeAspect="1"/>
          </p:cNvPicPr>
          <p:nvPr/>
        </p:nvPicPr>
        <p:blipFill>
          <a:blip r:embed="rId1"/>
          <a:stretch>
            <a:fillRect/>
          </a:stretch>
        </p:blipFill>
        <p:spPr>
          <a:xfrm>
            <a:off x="314960" y="1094105"/>
            <a:ext cx="11564620" cy="4371340"/>
          </a:xfrm>
          <a:prstGeom prst="rect">
            <a:avLst/>
          </a:prstGeom>
          <a:noFill/>
          <a:ln w="9525">
            <a:noFill/>
          </a:ln>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3743879" name="图片 8"/>
          <p:cNvPicPr>
            <a:picLocks noChangeAspect="1"/>
          </p:cNvPicPr>
          <p:nvPr/>
        </p:nvPicPr>
        <p:blipFill>
          <a:blip r:embed="rId1"/>
          <a:stretch>
            <a:fillRect/>
          </a:stretch>
        </p:blipFill>
        <p:spPr>
          <a:xfrm>
            <a:off x="521970" y="1019810"/>
            <a:ext cx="11026140" cy="446532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3743877" name="图片 6"/>
          <p:cNvPicPr>
            <a:picLocks noChangeAspect="1"/>
          </p:cNvPicPr>
          <p:nvPr/>
        </p:nvPicPr>
        <p:blipFill>
          <a:blip r:embed="rId1"/>
          <a:stretch>
            <a:fillRect/>
          </a:stretch>
        </p:blipFill>
        <p:spPr>
          <a:xfrm>
            <a:off x="408940" y="572135"/>
            <a:ext cx="11169015" cy="533971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爱设计-1"/>
          <p:cNvSpPr/>
          <p:nvPr/>
        </p:nvSpPr>
        <p:spPr>
          <a:xfrm>
            <a:off x="361852" y="580098"/>
            <a:ext cx="5589051" cy="5589051"/>
          </a:xfrm>
          <a:prstGeom prst="blockArc">
            <a:avLst>
              <a:gd name="adj1" fmla="val 7917132"/>
              <a:gd name="adj2" fmla="val 2901694"/>
              <a:gd name="adj3" fmla="val 9997"/>
            </a:avLst>
          </a:prstGeom>
          <a:gradFill>
            <a:gsLst>
              <a:gs pos="0">
                <a:schemeClr val="accent1"/>
              </a:gs>
              <a:gs pos="100000">
                <a:schemeClr val="accent2">
                  <a:lumMod val="90000"/>
                  <a:lumOff val="10000"/>
                </a:schemeClr>
              </a:gs>
            </a:gsLst>
            <a:path path="circle">
              <a:fillToRect l="37721" t="-19636" r="62278" b="119636"/>
            </a:path>
          </a:gradFill>
          <a:ln w="12700">
            <a:miter lim="400000"/>
          </a:ln>
          <a:effectLst>
            <a:outerShdw blurRad="1270000" dir="5400000" rotWithShape="0">
              <a:schemeClr val="accent1"/>
            </a:outerShdw>
          </a:effectLst>
        </p:spPr>
        <p:txBody>
          <a:bodyPr lIns="50800" tIns="50800" rIns="50800" bIns="50800" anchor="ctr"/>
          <a:lstStyle/>
          <a:p>
            <a:pPr defTabSz="825500"/>
            <a:endParaRPr lang="zh-CN" altLang="en-US" sz="3200">
              <a:solidFill>
                <a:srgbClr val="FFFFFF"/>
              </a:solidFill>
              <a:latin typeface="Helvetica Neue Medium"/>
            </a:endParaRPr>
          </a:p>
        </p:txBody>
      </p:sp>
      <p:grpSp>
        <p:nvGrpSpPr>
          <p:cNvPr id="95" name="爱设计-2"/>
          <p:cNvGrpSpPr/>
          <p:nvPr/>
        </p:nvGrpSpPr>
        <p:grpSpPr>
          <a:xfrm>
            <a:off x="-121995" y="-51448"/>
            <a:ext cx="12084928" cy="6780918"/>
            <a:chOff x="0" y="0"/>
            <a:chExt cx="24384000" cy="13681991"/>
          </a:xfrm>
        </p:grpSpPr>
        <p:sp>
          <p:nvSpPr>
            <p:cNvPr id="96" name="爱设计-2-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7" name="爱设计-2-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8" name="爱设计-2-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99" name="爱设计-2-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sp>
        <p:nvSpPr>
          <p:cNvPr id="74" name="爱设计-3"/>
          <p:cNvSpPr/>
          <p:nvPr/>
        </p:nvSpPr>
        <p:spPr>
          <a:xfrm>
            <a:off x="4330844" y="6100484"/>
            <a:ext cx="1279092" cy="370252"/>
          </a:xfrm>
          <a:prstGeom prst="rect">
            <a:avLst/>
          </a:prstGeom>
          <a:solidFill>
            <a:schemeClr val="accent1">
              <a:lumMod val="75000"/>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5" name="爱设计-5"/>
          <p:cNvSpPr/>
          <p:nvPr/>
        </p:nvSpPr>
        <p:spPr>
          <a:xfrm>
            <a:off x="1708863" y="5592563"/>
            <a:ext cx="312009" cy="333163"/>
          </a:xfrm>
          <a:prstGeom prst="rect">
            <a:avLst/>
          </a:prstGeom>
          <a:solidFill>
            <a:schemeClr val="accent1"/>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141" name="爱设计-6"/>
          <p:cNvGrpSpPr/>
          <p:nvPr/>
        </p:nvGrpSpPr>
        <p:grpSpPr>
          <a:xfrm>
            <a:off x="1003300" y="1720222"/>
            <a:ext cx="10057130" cy="2672708"/>
            <a:chOff x="1852860" y="2059755"/>
            <a:chExt cx="9845556" cy="2600157"/>
          </a:xfrm>
        </p:grpSpPr>
        <p:sp>
          <p:nvSpPr>
            <p:cNvPr id="79" name="爱设计-6-1"/>
            <p:cNvSpPr txBox="1"/>
            <p:nvPr/>
          </p:nvSpPr>
          <p:spPr>
            <a:xfrm>
              <a:off x="6850380" y="3591582"/>
              <a:ext cx="4848036" cy="306705"/>
            </a:xfrm>
            <a:prstGeom prst="rect">
              <a:avLst/>
            </a:prstGeom>
            <a:noFill/>
          </p:spPr>
          <p:txBody>
            <a:bodyPr wrap="square" rtlCol="0">
              <a:spAutoFit/>
            </a:bodyPr>
            <a:lstStyle/>
            <a:p>
              <a:pPr algn="dist"/>
              <a:endParaRPr lang="en-US" altLang="zh-CN" sz="1400" dirty="0">
                <a:solidFill>
                  <a:schemeClr val="bg1"/>
                </a:solidFill>
              </a:endParaRPr>
            </a:p>
          </p:txBody>
        </p:sp>
        <p:sp>
          <p:nvSpPr>
            <p:cNvPr id="62" name="爱设计-6-2"/>
            <p:cNvSpPr txBox="1"/>
            <p:nvPr/>
          </p:nvSpPr>
          <p:spPr>
            <a:xfrm>
              <a:off x="1852860" y="2059755"/>
              <a:ext cx="4216400" cy="2524179"/>
            </a:xfrm>
            <a:prstGeom prst="rect">
              <a:avLst/>
            </a:prstGeom>
            <a:ln w="12700">
              <a:miter lim="400000"/>
            </a:ln>
          </p:spPr>
          <p:txBody>
            <a:bodyPr wrap="square" lIns="50800" tIns="50800" rIns="50800" bIns="50800" anchor="ctr">
              <a:spAutoFit/>
            </a:bodyPr>
            <a:lstStyle/>
            <a:p>
              <a:pPr algn="r">
                <a:defRPr sz="12000">
                  <a:solidFill>
                    <a:srgbClr val="FFFFFF"/>
                  </a:solidFill>
                  <a:latin typeface="OPPOSans B"/>
                  <a:ea typeface="OPPOSans B"/>
                  <a:cs typeface="OPPOSans B"/>
                  <a:sym typeface="OPPOSans B"/>
                </a:defRPr>
              </a:pPr>
              <a:br>
                <a:rPr lang="en-US" sz="5400" dirty="0">
                  <a:solidFill>
                    <a:schemeClr val="accent1"/>
                  </a:solidFill>
                  <a:latin typeface="+mj-ea"/>
                  <a:ea typeface="+mj-ea"/>
                </a:rPr>
              </a:br>
              <a:r>
                <a:rPr lang="zh-CN" altLang="en-US" sz="5400" dirty="0">
                  <a:solidFill>
                    <a:schemeClr val="bg1"/>
                  </a:solidFill>
                  <a:latin typeface="+mj-ea"/>
                  <a:ea typeface="+mj-ea"/>
                  <a:cs typeface="OPPOSans B"/>
                </a:rPr>
                <a:t>感谢您的</a:t>
              </a:r>
              <a:r>
                <a:rPr lang="zh-CN" altLang="en-US" sz="5400" dirty="0">
                  <a:solidFill>
                    <a:schemeClr val="accent1"/>
                  </a:solidFill>
                  <a:latin typeface="+mj-ea"/>
                  <a:ea typeface="+mj-ea"/>
                </a:rPr>
                <a:t>观看</a:t>
              </a:r>
              <a:endParaRPr sz="5400" dirty="0">
                <a:solidFill>
                  <a:schemeClr val="accent1"/>
                </a:solidFill>
                <a:latin typeface="+mj-ea"/>
                <a:ea typeface="+mj-ea"/>
                <a:cs typeface="OPPOSans B"/>
              </a:endParaRPr>
            </a:p>
          </p:txBody>
        </p:sp>
        <p:sp>
          <p:nvSpPr>
            <p:cNvPr id="86" name="爱设计-6-7"/>
            <p:cNvSpPr txBox="1"/>
            <p:nvPr/>
          </p:nvSpPr>
          <p:spPr>
            <a:xfrm>
              <a:off x="7057924" y="4322727"/>
              <a:ext cx="4640492" cy="337185"/>
            </a:xfrm>
            <a:prstGeom prst="rect">
              <a:avLst/>
            </a:prstGeom>
            <a:noFill/>
          </p:spPr>
          <p:txBody>
            <a:bodyPr wrap="square" rtlCol="0">
              <a:spAutoFit/>
            </a:bodyPr>
            <a:lstStyle/>
            <a:p>
              <a:pPr algn="r"/>
              <a:endParaRPr lang="en-US" altLang="zh-CN" sz="1600" spc="300" dirty="0">
                <a:solidFill>
                  <a:schemeClr val="bg1"/>
                </a:solidFill>
              </a:endParaRPr>
            </a:p>
          </p:txBody>
        </p:sp>
        <p:sp>
          <p:nvSpPr>
            <p:cNvPr id="64" name="爱设计-6-8"/>
            <p:cNvSpPr/>
            <p:nvPr/>
          </p:nvSpPr>
          <p:spPr>
            <a:xfrm rot="16200000" flipH="1">
              <a:off x="4540550" y="2133534"/>
              <a:ext cx="545746" cy="548907"/>
            </a:xfrm>
            <a:custGeom>
              <a:avLst/>
              <a:gdLst/>
              <a:ahLst/>
              <a:cxnLst>
                <a:cxn ang="0">
                  <a:pos x="wd2" y="hd2"/>
                </a:cxn>
                <a:cxn ang="5400000">
                  <a:pos x="wd2" y="hd2"/>
                </a:cxn>
                <a:cxn ang="10800000">
                  <a:pos x="wd2" y="hd2"/>
                </a:cxn>
                <a:cxn ang="16200000">
                  <a:pos x="wd2" y="hd2"/>
                </a:cxn>
              </a:cxnLst>
              <a:rect l="0" t="0" r="r" b="b"/>
              <a:pathLst>
                <a:path w="21600" h="21600" extrusionOk="0">
                  <a:moveTo>
                    <a:pt x="2219" y="0"/>
                  </a:moveTo>
                  <a:lnTo>
                    <a:pt x="2219" y="5693"/>
                  </a:lnTo>
                  <a:lnTo>
                    <a:pt x="11947" y="5693"/>
                  </a:lnTo>
                  <a:lnTo>
                    <a:pt x="0" y="17572"/>
                  </a:lnTo>
                  <a:lnTo>
                    <a:pt x="4051" y="21600"/>
                  </a:lnTo>
                  <a:lnTo>
                    <a:pt x="15879" y="9840"/>
                  </a:lnTo>
                  <a:lnTo>
                    <a:pt x="15879" y="19075"/>
                  </a:lnTo>
                  <a:lnTo>
                    <a:pt x="21600" y="19075"/>
                  </a:lnTo>
                  <a:lnTo>
                    <a:pt x="21600" y="16"/>
                  </a:lnTo>
                  <a:lnTo>
                    <a:pt x="21382" y="16"/>
                  </a:lnTo>
                  <a:lnTo>
                    <a:pt x="21382" y="0"/>
                  </a:lnTo>
                  <a:lnTo>
                    <a:pt x="2219" y="0"/>
                  </a:lnTo>
                  <a:close/>
                </a:path>
              </a:pathLst>
            </a:custGeom>
            <a:ln w="38100">
              <a:solidFill>
                <a:schemeClr val="accent1"/>
              </a:solidFill>
              <a:miter lim="400000"/>
            </a:ln>
          </p:spPr>
          <p:txBody>
            <a:bodyPr lIns="50800" tIns="50800" rIns="50800" bIns="50800" anchor="ctr"/>
            <a:lstStyle/>
            <a:p>
              <a:pPr algn="r" defTabSz="825500">
                <a:defRPr sz="3200">
                  <a:solidFill>
                    <a:srgbClr val="FFFFFF"/>
                  </a:solidFill>
                  <a:latin typeface="Helvetica Neue Medium"/>
                  <a:ea typeface="Helvetica Neue Medium"/>
                  <a:cs typeface="Helvetica Neue Medium"/>
                  <a:sym typeface="Helvetica Neue Medium"/>
                </a:defRPr>
              </a:pPr>
              <a:endParaRPr sz="28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爱设计-1"/>
          <p:cNvGrpSpPr/>
          <p:nvPr/>
        </p:nvGrpSpPr>
        <p:grpSpPr>
          <a:xfrm>
            <a:off x="-121995" y="-51448"/>
            <a:ext cx="12084928" cy="6780918"/>
            <a:chOff x="0" y="0"/>
            <a:chExt cx="24384000" cy="13681991"/>
          </a:xfrm>
        </p:grpSpPr>
        <p:sp>
          <p:nvSpPr>
            <p:cNvPr id="4" name="爱设计-1-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5" name="爱设计-1-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6" name="爱设计-1-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7" name="爱设计-1-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grpSp>
        <p:nvGrpSpPr>
          <p:cNvPr id="8" name="爱设计-2"/>
          <p:cNvGrpSpPr/>
          <p:nvPr/>
        </p:nvGrpSpPr>
        <p:grpSpPr>
          <a:xfrm>
            <a:off x="10783546" y="6121259"/>
            <a:ext cx="798854" cy="270510"/>
            <a:chOff x="15568076" y="4386430"/>
            <a:chExt cx="798854" cy="270510"/>
          </a:xfrm>
        </p:grpSpPr>
        <p:sp>
          <p:nvSpPr>
            <p:cNvPr id="9" name="爱设计-2-1"/>
            <p:cNvSpPr/>
            <p:nvPr/>
          </p:nvSpPr>
          <p:spPr>
            <a:xfrm rot="10800000" flipH="1">
              <a:off x="16147759" y="4443942"/>
              <a:ext cx="219171" cy="138312"/>
            </a:xfrm>
            <a:custGeom>
              <a:avLst/>
              <a:gdLst/>
              <a:ahLst/>
              <a:cxnLst>
                <a:cxn ang="0">
                  <a:pos x="wd2" y="hd2"/>
                </a:cxn>
                <a:cxn ang="5400000">
                  <a:pos x="wd2" y="hd2"/>
                </a:cxn>
                <a:cxn ang="10800000">
                  <a:pos x="wd2" y="hd2"/>
                </a:cxn>
                <a:cxn ang="16200000">
                  <a:pos x="wd2" y="hd2"/>
                </a:cxn>
              </a:cxnLst>
              <a:rect l="0" t="0" r="r" b="b"/>
              <a:pathLst>
                <a:path w="21600" h="21600" extrusionOk="0">
                  <a:moveTo>
                    <a:pt x="14706" y="0"/>
                  </a:moveTo>
                  <a:lnTo>
                    <a:pt x="12163" y="4029"/>
                  </a:lnTo>
                  <a:lnTo>
                    <a:pt x="14549" y="7809"/>
                  </a:lnTo>
                  <a:lnTo>
                    <a:pt x="0" y="7809"/>
                  </a:lnTo>
                  <a:lnTo>
                    <a:pt x="0" y="13500"/>
                  </a:lnTo>
                  <a:lnTo>
                    <a:pt x="14732" y="13500"/>
                  </a:lnTo>
                  <a:lnTo>
                    <a:pt x="12163" y="17571"/>
                  </a:lnTo>
                  <a:lnTo>
                    <a:pt x="14706" y="21600"/>
                  </a:lnTo>
                  <a:lnTo>
                    <a:pt x="18979" y="14829"/>
                  </a:lnTo>
                  <a:lnTo>
                    <a:pt x="19057" y="14954"/>
                  </a:lnTo>
                  <a:lnTo>
                    <a:pt x="21600" y="10925"/>
                  </a:lnTo>
                  <a:lnTo>
                    <a:pt x="21521" y="10800"/>
                  </a:lnTo>
                  <a:lnTo>
                    <a:pt x="21600" y="10675"/>
                  </a:lnTo>
                  <a:lnTo>
                    <a:pt x="19057" y="6646"/>
                  </a:lnTo>
                  <a:lnTo>
                    <a:pt x="18979" y="6771"/>
                  </a:lnTo>
                  <a:lnTo>
                    <a:pt x="14706" y="0"/>
                  </a:lnTo>
                  <a:close/>
                </a:path>
              </a:pathLst>
            </a:custGeom>
            <a:solidFill>
              <a:schemeClr val="accent1"/>
            </a:solidFill>
            <a:ln w="12700">
              <a:miter lim="400000"/>
            </a:ln>
          </p:spPr>
          <p:txBody>
            <a:bodyPr lIns="50800" tIns="50800" rIns="50800" bIns="50800" anchor="ctr"/>
            <a:lstStyle/>
            <a:p>
              <a:pPr defTabSz="825500">
                <a:defRPr sz="3200">
                  <a:solidFill>
                    <a:srgbClr val="00FF94"/>
                  </a:solidFill>
                  <a:latin typeface="Helvetica Neue Medium"/>
                  <a:ea typeface="Helvetica Neue Medium"/>
                  <a:cs typeface="Helvetica Neue Medium"/>
                  <a:sym typeface="Helvetica Neue Medium"/>
                </a:defRPr>
              </a:pPr>
            </a:p>
          </p:txBody>
        </p:sp>
        <p:sp>
          <p:nvSpPr>
            <p:cNvPr id="10" name="爱设计-2-2"/>
            <p:cNvSpPr txBox="1"/>
            <p:nvPr/>
          </p:nvSpPr>
          <p:spPr>
            <a:xfrm>
              <a:off x="15568076" y="4386430"/>
              <a:ext cx="228600" cy="270510"/>
            </a:xfrm>
            <a:prstGeom prst="rect">
              <a:avLst/>
            </a:prstGeom>
            <a:ln w="12700">
              <a:miter lim="400000"/>
            </a:ln>
          </p:spPr>
          <p:txBody>
            <a:bodyPr wrap="none" lIns="50800" tIns="50800" rIns="50800" bIns="50800">
              <a:spAutoFit/>
            </a:bodyPr>
            <a:lstStyle>
              <a:lvl1pPr algn="l">
                <a:lnSpc>
                  <a:spcPct val="80000"/>
                </a:lnSpc>
                <a:defRPr sz="5000">
                  <a:solidFill>
                    <a:srgbClr val="FFFFFF"/>
                  </a:solidFill>
                  <a:latin typeface="Avenir Black"/>
                  <a:ea typeface="Avenir Black"/>
                  <a:cs typeface="Avenir Black"/>
                  <a:sym typeface="Avenir Black"/>
                </a:defRPr>
              </a:lvl1pPr>
            </a:lstStyle>
            <a:p>
              <a:pPr>
                <a:lnSpc>
                  <a:spcPct val="100000"/>
                </a:lnSpc>
              </a:pPr>
              <a:endParaRPr sz="1100" dirty="0">
                <a:latin typeface="+mj-ea"/>
                <a:ea typeface="+mj-ea"/>
              </a:endParaRPr>
            </a:p>
          </p:txBody>
        </p:sp>
      </p:grpSp>
      <p:sp>
        <p:nvSpPr>
          <p:cNvPr id="68" name="爱设计-3"/>
          <p:cNvSpPr/>
          <p:nvPr/>
        </p:nvSpPr>
        <p:spPr>
          <a:xfrm flipH="1">
            <a:off x="279388" y="-124556"/>
            <a:ext cx="5175166" cy="7084156"/>
          </a:xfrm>
          <a:prstGeom prst="parallelogram">
            <a:avLst>
              <a:gd name="adj" fmla="val 36433"/>
            </a:avLst>
          </a:prstGeom>
          <a:solidFill>
            <a:schemeClr val="accent1">
              <a:alpha val="85000"/>
            </a:schemeClr>
          </a:solidFill>
          <a:ln w="12700">
            <a:gradFill>
              <a:gsLst>
                <a:gs pos="0">
                  <a:schemeClr val="accent1">
                    <a:lumMod val="5000"/>
                    <a:lumOff val="95000"/>
                  </a:schemeClr>
                </a:gs>
                <a:gs pos="100000">
                  <a:schemeClr val="bg1">
                    <a:alpha val="0"/>
                  </a:schemeClr>
                </a:gs>
                <a:gs pos="88000">
                  <a:schemeClr val="bg1">
                    <a:alpha val="26000"/>
                  </a:schemeClr>
                </a:gs>
              </a:gsLst>
              <a:lin ang="5400000" scaled="1"/>
            </a:gradFill>
          </a:ln>
          <a:effectLst>
            <a:innerShdw blurRad="101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爱设计-6"/>
          <p:cNvPicPr>
            <a:picLocks noChangeAspect="1"/>
          </p:cNvPicPr>
          <p:nvPr/>
        </p:nvPicPr>
        <p:blipFill>
          <a:blip r:embed="rId1"/>
          <a:srcRect t="63497" r="18958"/>
          <a:stretch>
            <a:fillRect/>
          </a:stretch>
        </p:blipFill>
        <p:spPr>
          <a:xfrm flipH="1" flipV="1">
            <a:off x="10872676" y="6424897"/>
            <a:ext cx="1707518" cy="771156"/>
          </a:xfrm>
          <a:custGeom>
            <a:avLst/>
            <a:gdLst>
              <a:gd name="connsiteX0" fmla="*/ 1707518 w 1707518"/>
              <a:gd name="connsiteY0" fmla="*/ 771156 h 771156"/>
              <a:gd name="connsiteX1" fmla="*/ 0 w 1707518"/>
              <a:gd name="connsiteY1" fmla="*/ 771156 h 771156"/>
              <a:gd name="connsiteX2" fmla="*/ 0 w 1707518"/>
              <a:gd name="connsiteY2" fmla="*/ 0 h 771156"/>
              <a:gd name="connsiteX3" fmla="*/ 1707518 w 1707518"/>
              <a:gd name="connsiteY3" fmla="*/ 0 h 771156"/>
            </a:gdLst>
            <a:ahLst/>
            <a:cxnLst>
              <a:cxn ang="0">
                <a:pos x="connsiteX0" y="connsiteY0"/>
              </a:cxn>
              <a:cxn ang="0">
                <a:pos x="connsiteX1" y="connsiteY1"/>
              </a:cxn>
              <a:cxn ang="0">
                <a:pos x="connsiteX2" y="connsiteY2"/>
              </a:cxn>
              <a:cxn ang="0">
                <a:pos x="connsiteX3" y="connsiteY3"/>
              </a:cxn>
            </a:cxnLst>
            <a:rect l="l" t="t" r="r" b="b"/>
            <a:pathLst>
              <a:path w="1707518" h="771156">
                <a:moveTo>
                  <a:pt x="1707518" y="771156"/>
                </a:moveTo>
                <a:lnTo>
                  <a:pt x="0" y="771156"/>
                </a:lnTo>
                <a:lnTo>
                  <a:pt x="0" y="0"/>
                </a:lnTo>
                <a:lnTo>
                  <a:pt x="1707518" y="0"/>
                </a:lnTo>
                <a:close/>
              </a:path>
            </a:pathLst>
          </a:custGeom>
        </p:spPr>
      </p:pic>
      <p:sp>
        <p:nvSpPr>
          <p:cNvPr id="140" name="爱设计-7"/>
          <p:cNvSpPr txBox="1"/>
          <p:nvPr/>
        </p:nvSpPr>
        <p:spPr>
          <a:xfrm>
            <a:off x="4792463" y="1218761"/>
            <a:ext cx="1040162" cy="830997"/>
          </a:xfrm>
          <a:prstGeom prst="rect">
            <a:avLst/>
          </a:prstGeom>
          <a:noFill/>
        </p:spPr>
        <p:txBody>
          <a:bodyPr wrap="square" rtlCol="0">
            <a:spAutoFit/>
          </a:bodyPr>
          <a:lstStyle/>
          <a:p>
            <a:r>
              <a:rPr lang="en-US" altLang="zh-CN" sz="4800" dirty="0">
                <a:solidFill>
                  <a:schemeClr val="bg1"/>
                </a:solidFill>
                <a:latin typeface="+mj-ea"/>
                <a:ea typeface="+mj-ea"/>
              </a:rPr>
              <a:t>0</a:t>
            </a:r>
            <a:r>
              <a:rPr lang="en-US" altLang="zh-CN" sz="4800" dirty="0">
                <a:solidFill>
                  <a:schemeClr val="accent1"/>
                </a:solidFill>
                <a:latin typeface="+mj-ea"/>
                <a:ea typeface="+mj-ea"/>
              </a:rPr>
              <a:t>1</a:t>
            </a:r>
            <a:r>
              <a:rPr lang="en-US" altLang="zh-CN" sz="4800" dirty="0">
                <a:solidFill>
                  <a:schemeClr val="bg1"/>
                </a:solidFill>
                <a:latin typeface="+mj-ea"/>
                <a:ea typeface="+mj-ea"/>
              </a:rPr>
              <a:t>.</a:t>
            </a:r>
            <a:endParaRPr lang="zh-CN" altLang="en-US" sz="4800" dirty="0">
              <a:solidFill>
                <a:schemeClr val="bg1"/>
              </a:solidFill>
              <a:latin typeface="+mj-ea"/>
              <a:ea typeface="+mj-ea"/>
            </a:endParaRPr>
          </a:p>
        </p:txBody>
      </p:sp>
      <p:grpSp>
        <p:nvGrpSpPr>
          <p:cNvPr id="144" name="爱设计-8"/>
          <p:cNvGrpSpPr/>
          <p:nvPr/>
        </p:nvGrpSpPr>
        <p:grpSpPr>
          <a:xfrm>
            <a:off x="6042491" y="1329941"/>
            <a:ext cx="2636733" cy="645781"/>
            <a:chOff x="6682010" y="1329941"/>
            <a:chExt cx="2636733" cy="645781"/>
          </a:xfrm>
        </p:grpSpPr>
        <p:sp>
          <p:nvSpPr>
            <p:cNvPr id="135" name="爱设计-8-1"/>
            <p:cNvSpPr/>
            <p:nvPr/>
          </p:nvSpPr>
          <p:spPr>
            <a:xfrm>
              <a:off x="6682010" y="1329941"/>
              <a:ext cx="2636733" cy="616767"/>
            </a:xfrm>
            <a:prstGeom prst="rect">
              <a:avLst/>
            </a:prstGeom>
          </p:spPr>
          <p:txBody>
            <a:bodyPr wrap="square" lIns="0" tIns="0" rIns="0" bIns="0">
              <a:noAutofit/>
            </a:bodyPr>
            <a:lstStyle/>
            <a:p>
              <a:r>
                <a:rPr lang="zh-CN" altLang="en-US" sz="3200" dirty="0">
                  <a:solidFill>
                    <a:schemeClr val="accent1"/>
                  </a:solidFill>
                  <a:latin typeface="+mj-ea"/>
                  <a:ea typeface="+mj-ea"/>
                </a:rPr>
                <a:t>游戏内容</a:t>
              </a:r>
              <a:r>
                <a:rPr lang="zh-CN" altLang="en-US" sz="3200" dirty="0">
                  <a:solidFill>
                    <a:schemeClr val="bg1"/>
                  </a:solidFill>
                  <a:latin typeface="+mj-ea"/>
                  <a:ea typeface="+mj-ea"/>
                </a:rPr>
                <a:t>简介</a:t>
              </a:r>
              <a:endParaRPr lang="zh-CN" altLang="en-US" sz="3200" dirty="0">
                <a:solidFill>
                  <a:schemeClr val="bg1"/>
                </a:solidFill>
                <a:latin typeface="+mj-ea"/>
                <a:ea typeface="+mj-ea"/>
              </a:endParaRPr>
            </a:p>
          </p:txBody>
        </p:sp>
        <p:sp>
          <p:nvSpPr>
            <p:cNvPr id="143" name="爱设计-8-2"/>
            <p:cNvSpPr txBox="1"/>
            <p:nvPr/>
          </p:nvSpPr>
          <p:spPr>
            <a:xfrm>
              <a:off x="6682010" y="1760457"/>
              <a:ext cx="2636733" cy="215265"/>
            </a:xfrm>
            <a:prstGeom prst="rect">
              <a:avLst/>
            </a:prstGeom>
            <a:noFill/>
          </p:spPr>
          <p:txBody>
            <a:bodyPr wrap="square" lIns="0" tIns="0" rIns="0" bIns="0" rtlCol="0">
              <a:spAutoFit/>
            </a:bodyPr>
            <a:lstStyle/>
            <a:p>
              <a:pPr algn="dist"/>
              <a:endParaRPr lang="en-US" altLang="zh-CN" sz="1400" dirty="0">
                <a:solidFill>
                  <a:schemeClr val="bg1"/>
                </a:solidFill>
              </a:endParaRPr>
            </a:p>
          </p:txBody>
        </p:sp>
      </p:grpSp>
      <p:sp>
        <p:nvSpPr>
          <p:cNvPr id="166" name="爱设计-9"/>
          <p:cNvSpPr txBox="1"/>
          <p:nvPr/>
        </p:nvSpPr>
        <p:spPr>
          <a:xfrm>
            <a:off x="5139770" y="2516069"/>
            <a:ext cx="1040162" cy="830997"/>
          </a:xfrm>
          <a:prstGeom prst="rect">
            <a:avLst/>
          </a:prstGeom>
          <a:noFill/>
        </p:spPr>
        <p:txBody>
          <a:bodyPr wrap="square" rtlCol="0">
            <a:spAutoFit/>
          </a:bodyPr>
          <a:lstStyle/>
          <a:p>
            <a:r>
              <a:rPr lang="en-US" altLang="zh-CN" sz="4800" dirty="0">
                <a:solidFill>
                  <a:schemeClr val="bg1"/>
                </a:solidFill>
                <a:latin typeface="+mj-ea"/>
                <a:ea typeface="+mj-ea"/>
              </a:rPr>
              <a:t>0</a:t>
            </a:r>
            <a:r>
              <a:rPr lang="en-US" altLang="zh-CN" sz="4800" dirty="0">
                <a:solidFill>
                  <a:schemeClr val="accent1"/>
                </a:solidFill>
                <a:latin typeface="+mj-ea"/>
                <a:ea typeface="+mj-ea"/>
              </a:rPr>
              <a:t>2</a:t>
            </a:r>
            <a:r>
              <a:rPr lang="en-US" altLang="zh-CN" sz="4800" dirty="0">
                <a:solidFill>
                  <a:schemeClr val="bg1"/>
                </a:solidFill>
                <a:latin typeface="+mj-ea"/>
                <a:ea typeface="+mj-ea"/>
              </a:rPr>
              <a:t>.</a:t>
            </a:r>
            <a:endParaRPr lang="zh-CN" altLang="en-US" sz="4800" dirty="0">
              <a:solidFill>
                <a:schemeClr val="bg1"/>
              </a:solidFill>
              <a:latin typeface="+mj-ea"/>
              <a:ea typeface="+mj-ea"/>
            </a:endParaRPr>
          </a:p>
        </p:txBody>
      </p:sp>
      <p:grpSp>
        <p:nvGrpSpPr>
          <p:cNvPr id="167" name="爱设计-10"/>
          <p:cNvGrpSpPr/>
          <p:nvPr/>
        </p:nvGrpSpPr>
        <p:grpSpPr>
          <a:xfrm>
            <a:off x="6389798" y="2612644"/>
            <a:ext cx="3003366" cy="688961"/>
            <a:chOff x="6682010" y="1286761"/>
            <a:chExt cx="3003366" cy="688961"/>
          </a:xfrm>
        </p:grpSpPr>
        <p:sp>
          <p:nvSpPr>
            <p:cNvPr id="168" name="爱设计-10-1"/>
            <p:cNvSpPr/>
            <p:nvPr/>
          </p:nvSpPr>
          <p:spPr>
            <a:xfrm>
              <a:off x="6688995" y="1286761"/>
              <a:ext cx="2996381" cy="616767"/>
            </a:xfrm>
            <a:prstGeom prst="rect">
              <a:avLst/>
            </a:prstGeom>
          </p:spPr>
          <p:txBody>
            <a:bodyPr wrap="square" lIns="0" tIns="0" rIns="0" bIns="0">
              <a:noAutofit/>
            </a:bodyPr>
            <a:lstStyle/>
            <a:p>
              <a:r>
                <a:rPr lang="zh-CN" altLang="en-US" sz="3200" dirty="0">
                  <a:solidFill>
                    <a:schemeClr val="accent1"/>
                  </a:solidFill>
                  <a:latin typeface="+mj-ea"/>
                  <a:ea typeface="+mj-ea"/>
                </a:rPr>
                <a:t>游戏界面</a:t>
              </a:r>
              <a:r>
                <a:rPr lang="zh-CN" altLang="en-US" sz="3200" dirty="0">
                  <a:solidFill>
                    <a:schemeClr val="bg1"/>
                  </a:solidFill>
                  <a:latin typeface="+mj-ea"/>
                  <a:ea typeface="+mj-ea"/>
                </a:rPr>
                <a:t>布局</a:t>
              </a:r>
              <a:endParaRPr lang="zh-CN" altLang="en-US" sz="3200" dirty="0">
                <a:solidFill>
                  <a:schemeClr val="bg1"/>
                </a:solidFill>
                <a:latin typeface="+mj-ea"/>
                <a:ea typeface="+mj-ea"/>
              </a:endParaRPr>
            </a:p>
          </p:txBody>
        </p:sp>
        <p:sp>
          <p:nvSpPr>
            <p:cNvPr id="169" name="爱设计-10-2"/>
            <p:cNvSpPr txBox="1"/>
            <p:nvPr/>
          </p:nvSpPr>
          <p:spPr>
            <a:xfrm>
              <a:off x="6682010" y="1760457"/>
              <a:ext cx="2636733" cy="215265"/>
            </a:xfrm>
            <a:prstGeom prst="rect">
              <a:avLst/>
            </a:prstGeom>
            <a:noFill/>
          </p:spPr>
          <p:txBody>
            <a:bodyPr wrap="square" lIns="0" tIns="0" rIns="0" bIns="0" rtlCol="0">
              <a:spAutoFit/>
            </a:bodyPr>
            <a:lstStyle/>
            <a:p>
              <a:pPr algn="dist"/>
              <a:endParaRPr lang="en-US" altLang="zh-CN" sz="1400" dirty="0">
                <a:solidFill>
                  <a:schemeClr val="bg1"/>
                </a:solidFill>
              </a:endParaRPr>
            </a:p>
          </p:txBody>
        </p:sp>
      </p:grpSp>
      <p:sp>
        <p:nvSpPr>
          <p:cNvPr id="172" name="爱设计-11"/>
          <p:cNvSpPr txBox="1"/>
          <p:nvPr/>
        </p:nvSpPr>
        <p:spPr>
          <a:xfrm>
            <a:off x="5500053" y="3841952"/>
            <a:ext cx="1040162" cy="830997"/>
          </a:xfrm>
          <a:prstGeom prst="rect">
            <a:avLst/>
          </a:prstGeom>
          <a:noFill/>
        </p:spPr>
        <p:txBody>
          <a:bodyPr wrap="square" rtlCol="0">
            <a:spAutoFit/>
          </a:bodyPr>
          <a:lstStyle/>
          <a:p>
            <a:r>
              <a:rPr lang="en-US" altLang="zh-CN" sz="4800" dirty="0">
                <a:solidFill>
                  <a:schemeClr val="bg1"/>
                </a:solidFill>
                <a:latin typeface="+mj-ea"/>
                <a:ea typeface="+mj-ea"/>
              </a:rPr>
              <a:t>0</a:t>
            </a:r>
            <a:r>
              <a:rPr lang="en-US" altLang="zh-CN" sz="4800" dirty="0">
                <a:solidFill>
                  <a:schemeClr val="accent1"/>
                </a:solidFill>
                <a:latin typeface="+mj-ea"/>
                <a:ea typeface="+mj-ea"/>
              </a:rPr>
              <a:t>3</a:t>
            </a:r>
            <a:r>
              <a:rPr lang="en-US" altLang="zh-CN" sz="4800" dirty="0">
                <a:solidFill>
                  <a:schemeClr val="bg1"/>
                </a:solidFill>
                <a:latin typeface="+mj-ea"/>
                <a:ea typeface="+mj-ea"/>
              </a:rPr>
              <a:t>.</a:t>
            </a:r>
            <a:endParaRPr lang="zh-CN" altLang="en-US" sz="4800" dirty="0">
              <a:solidFill>
                <a:schemeClr val="bg1"/>
              </a:solidFill>
              <a:latin typeface="+mj-ea"/>
              <a:ea typeface="+mj-ea"/>
            </a:endParaRPr>
          </a:p>
        </p:txBody>
      </p:sp>
      <p:grpSp>
        <p:nvGrpSpPr>
          <p:cNvPr id="173" name="爱设计-12"/>
          <p:cNvGrpSpPr/>
          <p:nvPr/>
        </p:nvGrpSpPr>
        <p:grpSpPr>
          <a:xfrm>
            <a:off x="6664356" y="3953767"/>
            <a:ext cx="2822000" cy="731506"/>
            <a:chOff x="6589300" y="1244216"/>
            <a:chExt cx="2822000" cy="731506"/>
          </a:xfrm>
        </p:grpSpPr>
        <p:sp>
          <p:nvSpPr>
            <p:cNvPr id="174" name="爱设计-12-1"/>
            <p:cNvSpPr/>
            <p:nvPr/>
          </p:nvSpPr>
          <p:spPr>
            <a:xfrm>
              <a:off x="6589300" y="1244216"/>
              <a:ext cx="2822000" cy="616767"/>
            </a:xfrm>
            <a:prstGeom prst="rect">
              <a:avLst/>
            </a:prstGeom>
          </p:spPr>
          <p:txBody>
            <a:bodyPr wrap="square" lIns="0" tIns="0" rIns="0" bIns="0">
              <a:noAutofit/>
            </a:bodyPr>
            <a:lstStyle/>
            <a:p>
              <a:r>
                <a:rPr lang="zh-CN" altLang="en-US" sz="3200" dirty="0">
                  <a:solidFill>
                    <a:schemeClr val="accent1"/>
                  </a:solidFill>
                  <a:latin typeface="+mj-ea"/>
                  <a:ea typeface="+mj-ea"/>
                </a:rPr>
                <a:t>游戏系统</a:t>
              </a:r>
              <a:r>
                <a:rPr lang="zh-CN" altLang="en-US" sz="3200" dirty="0">
                  <a:solidFill>
                    <a:schemeClr val="bg1"/>
                  </a:solidFill>
                  <a:latin typeface="+mj-ea"/>
                  <a:ea typeface="+mj-ea"/>
                </a:rPr>
                <a:t>需求</a:t>
              </a:r>
              <a:endParaRPr lang="zh-CN" altLang="en-US" sz="3200" dirty="0">
                <a:solidFill>
                  <a:schemeClr val="bg1"/>
                </a:solidFill>
                <a:latin typeface="+mj-ea"/>
                <a:ea typeface="+mj-ea"/>
              </a:endParaRPr>
            </a:p>
          </p:txBody>
        </p:sp>
        <p:sp>
          <p:nvSpPr>
            <p:cNvPr id="175" name="爱设计-12-2"/>
            <p:cNvSpPr txBox="1"/>
            <p:nvPr/>
          </p:nvSpPr>
          <p:spPr>
            <a:xfrm>
              <a:off x="6682010" y="1760457"/>
              <a:ext cx="2636733" cy="215265"/>
            </a:xfrm>
            <a:prstGeom prst="rect">
              <a:avLst/>
            </a:prstGeom>
            <a:noFill/>
          </p:spPr>
          <p:txBody>
            <a:bodyPr wrap="square" lIns="0" tIns="0" rIns="0" bIns="0" rtlCol="0">
              <a:spAutoFit/>
            </a:bodyPr>
            <a:lstStyle/>
            <a:p>
              <a:pPr algn="dist"/>
              <a:endParaRPr lang="en-US" altLang="zh-CN" sz="1400" dirty="0">
                <a:solidFill>
                  <a:schemeClr val="bg1"/>
                </a:solidFill>
              </a:endParaRPr>
            </a:p>
          </p:txBody>
        </p:sp>
      </p:grpSp>
      <p:grpSp>
        <p:nvGrpSpPr>
          <p:cNvPr id="219" name="爱设计-15"/>
          <p:cNvGrpSpPr/>
          <p:nvPr/>
        </p:nvGrpSpPr>
        <p:grpSpPr>
          <a:xfrm>
            <a:off x="9795755" y="1582213"/>
            <a:ext cx="1873198" cy="4842521"/>
            <a:chOff x="9795755" y="1099993"/>
            <a:chExt cx="1873198" cy="4842521"/>
          </a:xfrm>
        </p:grpSpPr>
        <p:grpSp>
          <p:nvGrpSpPr>
            <p:cNvPr id="212" name="组合 211"/>
            <p:cNvGrpSpPr/>
            <p:nvPr/>
          </p:nvGrpSpPr>
          <p:grpSpPr>
            <a:xfrm>
              <a:off x="9795755" y="1099993"/>
              <a:ext cx="1873198" cy="4842521"/>
              <a:chOff x="9795755" y="1099993"/>
              <a:chExt cx="1873198" cy="4842521"/>
            </a:xfrm>
          </p:grpSpPr>
          <p:sp>
            <p:nvSpPr>
              <p:cNvPr id="210" name="爱设计-15-1"/>
              <p:cNvSpPr/>
              <p:nvPr/>
            </p:nvSpPr>
            <p:spPr>
              <a:xfrm>
                <a:off x="9795755" y="1099993"/>
                <a:ext cx="1219089" cy="2509530"/>
              </a:xfrm>
              <a:prstGeom prst="roundRect">
                <a:avLst>
                  <a:gd name="adj" fmla="val 1265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en-US" sz="8000" dirty="0">
                    <a:solidFill>
                      <a:schemeClr val="accent2"/>
                    </a:solidFill>
                    <a:latin typeface="+mj-ea"/>
                    <a:ea typeface="+mj-ea"/>
                  </a:rPr>
                  <a:t>目录</a:t>
                </a:r>
                <a:endParaRPr lang="zh-CN" altLang="en-US" sz="8000" dirty="0">
                  <a:solidFill>
                    <a:schemeClr val="accent2"/>
                  </a:solidFill>
                  <a:latin typeface="+mn-ea"/>
                </a:endParaRPr>
              </a:p>
            </p:txBody>
          </p:sp>
          <p:sp>
            <p:nvSpPr>
              <p:cNvPr id="211" name="爱设计-15-2"/>
              <p:cNvSpPr txBox="1"/>
              <p:nvPr/>
            </p:nvSpPr>
            <p:spPr>
              <a:xfrm rot="5400000">
                <a:off x="8945896" y="3219457"/>
                <a:ext cx="4769006" cy="677108"/>
              </a:xfrm>
              <a:prstGeom prst="rect">
                <a:avLst/>
              </a:prstGeom>
              <a:noFill/>
            </p:spPr>
            <p:txBody>
              <a:bodyPr wrap="square" lIns="0" tIns="0" rIns="0" bIns="0">
                <a:spAutoFit/>
              </a:bodyPr>
              <a:lstStyle/>
              <a:p>
                <a:r>
                  <a:rPr lang="en-US" altLang="zh-CN" sz="4400" dirty="0">
                    <a:solidFill>
                      <a:schemeClr val="bg1"/>
                    </a:solidFill>
                    <a:latin typeface="+mj-ea"/>
                    <a:ea typeface="+mj-ea"/>
                  </a:rPr>
                  <a:t>CATALOGUE</a:t>
                </a:r>
                <a:endParaRPr lang="zh-CN" altLang="en-US" sz="4400" dirty="0">
                  <a:solidFill>
                    <a:schemeClr val="bg1"/>
                  </a:solidFill>
                  <a:latin typeface="+mj-ea"/>
                  <a:ea typeface="+mj-ea"/>
                </a:endParaRPr>
              </a:p>
            </p:txBody>
          </p:sp>
        </p:grpSp>
        <p:cxnSp>
          <p:nvCxnSpPr>
            <p:cNvPr id="216" name="爱设计-15-3"/>
            <p:cNvCxnSpPr/>
            <p:nvPr/>
          </p:nvCxnSpPr>
          <p:spPr>
            <a:xfrm>
              <a:off x="10122955" y="3717820"/>
              <a:ext cx="638462" cy="1071907"/>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爱设计-1"/>
          <p:cNvGrpSpPr/>
          <p:nvPr/>
        </p:nvGrpSpPr>
        <p:grpSpPr>
          <a:xfrm>
            <a:off x="-121995" y="-51448"/>
            <a:ext cx="12084928" cy="6780918"/>
            <a:chOff x="0" y="0"/>
            <a:chExt cx="24384000" cy="13681991"/>
          </a:xfrm>
        </p:grpSpPr>
        <p:sp>
          <p:nvSpPr>
            <p:cNvPr id="19" name="爱设计-1-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0" name="爱设计-1-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1" name="爱设计-1-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2" name="爱设计-1-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grpSp>
        <p:nvGrpSpPr>
          <p:cNvPr id="5" name="爱设计-2"/>
          <p:cNvGrpSpPr/>
          <p:nvPr/>
        </p:nvGrpSpPr>
        <p:grpSpPr>
          <a:xfrm flipH="1">
            <a:off x="5217549" y="881063"/>
            <a:ext cx="7240578" cy="10651898"/>
            <a:chOff x="2302007" y="462509"/>
            <a:chExt cx="8006595" cy="11778816"/>
          </a:xfrm>
        </p:grpSpPr>
        <p:sp>
          <p:nvSpPr>
            <p:cNvPr id="3" name="爱设计-2-1"/>
            <p:cNvSpPr/>
            <p:nvPr/>
          </p:nvSpPr>
          <p:spPr>
            <a:xfrm>
              <a:off x="2302007" y="1160464"/>
              <a:ext cx="6963914" cy="6963914"/>
            </a:xfrm>
            <a:prstGeom prst="ellipse">
              <a:avLst/>
            </a:prstGeom>
            <a:gradFill>
              <a:gsLst>
                <a:gs pos="0">
                  <a:schemeClr val="accent1"/>
                </a:gs>
                <a:gs pos="100000">
                  <a:schemeClr val="accent2">
                    <a:lumMod val="90000"/>
                    <a:lumOff val="10000"/>
                  </a:schemeClr>
                </a:gs>
              </a:gsLst>
              <a:path path="circle">
                <a:fillToRect l="37721" t="-19636" r="62278" b="119636"/>
              </a:path>
            </a:gradFill>
            <a:ln w="12700">
              <a:miter lim="400000"/>
            </a:ln>
            <a:effectLst>
              <a:outerShdw blurRad="1270000" dir="5400000" rotWithShape="0">
                <a:schemeClr val="accent1"/>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4" name="爱设计-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0910" y="462509"/>
              <a:ext cx="7237692" cy="11778816"/>
            </a:xfrm>
            <a:prstGeom prst="rect">
              <a:avLst/>
            </a:prstGeom>
            <a:effectLst>
              <a:outerShdw blurRad="317500" sx="102000" sy="102000" algn="ctr" rotWithShape="0">
                <a:schemeClr val="accent1">
                  <a:alpha val="15000"/>
                </a:schemeClr>
              </a:outerShdw>
            </a:effectLst>
          </p:spPr>
        </p:pic>
      </p:grpSp>
      <p:grpSp>
        <p:nvGrpSpPr>
          <p:cNvPr id="23" name="爱设计-4"/>
          <p:cNvGrpSpPr/>
          <p:nvPr/>
        </p:nvGrpSpPr>
        <p:grpSpPr>
          <a:xfrm>
            <a:off x="914309" y="1596775"/>
            <a:ext cx="3840481" cy="3693001"/>
            <a:chOff x="888274" y="1112282"/>
            <a:chExt cx="3840481" cy="3693001"/>
          </a:xfrm>
        </p:grpSpPr>
        <p:sp>
          <p:nvSpPr>
            <p:cNvPr id="24" name="爱设计-4-1"/>
            <p:cNvSpPr txBox="1"/>
            <p:nvPr/>
          </p:nvSpPr>
          <p:spPr>
            <a:xfrm>
              <a:off x="888275" y="3236833"/>
              <a:ext cx="3840480" cy="1568450"/>
            </a:xfrm>
            <a:prstGeom prst="rect">
              <a:avLst/>
            </a:prstGeom>
            <a:noFill/>
          </p:spPr>
          <p:txBody>
            <a:bodyPr wrap="none" rtlCol="0" anchor="t">
              <a:spAutoFit/>
            </a:bodyPr>
            <a:lstStyle/>
            <a:p>
              <a:pPr algn="l"/>
              <a:r>
                <a:rPr lang="zh-CN" altLang="en-US" sz="4800" dirty="0">
                  <a:solidFill>
                    <a:schemeClr val="accent1"/>
                  </a:solidFill>
                  <a:latin typeface="+mj-ea"/>
                  <a:ea typeface="+mj-ea"/>
                  <a:sym typeface="+mn-ea"/>
                </a:rPr>
                <a:t>游戏内容</a:t>
              </a:r>
              <a:r>
                <a:rPr lang="zh-CN" altLang="en-US" sz="4800" dirty="0">
                  <a:solidFill>
                    <a:schemeClr val="bg1"/>
                  </a:solidFill>
                  <a:latin typeface="+mj-ea"/>
                  <a:ea typeface="+mj-ea"/>
                  <a:sym typeface="+mn-ea"/>
                </a:rPr>
                <a:t>简介</a:t>
              </a:r>
              <a:endParaRPr lang="zh-CN" altLang="en-US" sz="4800" dirty="0">
                <a:solidFill>
                  <a:schemeClr val="bg1"/>
                </a:solidFill>
                <a:latin typeface="+mj-ea"/>
                <a:ea typeface="+mj-ea"/>
              </a:endParaRPr>
            </a:p>
            <a:p>
              <a:endParaRPr lang="zh-CN" altLang="en-US" sz="4800" dirty="0">
                <a:solidFill>
                  <a:schemeClr val="accent1"/>
                </a:solidFill>
                <a:latin typeface="+mj-ea"/>
                <a:ea typeface="+mj-ea"/>
                <a:sym typeface="+mn-ea"/>
              </a:endParaRPr>
            </a:p>
          </p:txBody>
        </p:sp>
        <p:cxnSp>
          <p:nvCxnSpPr>
            <p:cNvPr id="25" name="爱设计-4-2"/>
            <p:cNvCxnSpPr/>
            <p:nvPr/>
          </p:nvCxnSpPr>
          <p:spPr>
            <a:xfrm>
              <a:off x="968186" y="4152601"/>
              <a:ext cx="3732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爱设计-4-3"/>
            <p:cNvSpPr txBox="1"/>
            <p:nvPr/>
          </p:nvSpPr>
          <p:spPr>
            <a:xfrm>
              <a:off x="888275" y="4311276"/>
              <a:ext cx="3839845" cy="304800"/>
            </a:xfrm>
            <a:prstGeom prst="rect">
              <a:avLst/>
            </a:prstGeom>
            <a:noFill/>
          </p:spPr>
          <p:txBody>
            <a:bodyPr wrap="square" rtlCol="0" anchor="t">
              <a:spAutoFit/>
            </a:bodyPr>
            <a:lstStyle/>
            <a:p>
              <a:pPr algn="dist"/>
              <a:r>
                <a:rPr lang="zh-CN" altLang="en-US" sz="1400" cap="all" dirty="0">
                  <a:ln w="28575">
                    <a:noFill/>
                  </a:ln>
                  <a:solidFill>
                    <a:schemeClr val="bg1"/>
                  </a:solidFill>
                  <a:uFillTx/>
                  <a:ea typeface="+mn-lt"/>
                  <a:sym typeface="+mn-ea"/>
                </a:rPr>
                <a:t>欢迎</a:t>
              </a:r>
              <a:r>
                <a:rPr lang="en-US" altLang="zh-CN" sz="1400" cap="all" dirty="0">
                  <a:ln w="28575">
                    <a:noFill/>
                  </a:ln>
                  <a:solidFill>
                    <a:schemeClr val="bg1"/>
                  </a:solidFill>
                  <a:uFillTx/>
                  <a:ea typeface="+mn-lt"/>
                  <a:sym typeface="+mn-ea"/>
                </a:rPr>
                <a:t>来到轮回的世界</a:t>
              </a:r>
              <a:r>
                <a:rPr lang="zh-CN" altLang="en-US" sz="1400" cap="all" dirty="0">
                  <a:ln w="28575">
                    <a:noFill/>
                  </a:ln>
                  <a:solidFill>
                    <a:schemeClr val="bg1"/>
                  </a:solidFill>
                  <a:uFillTx/>
                  <a:ea typeface="+mn-lt"/>
                  <a:sym typeface="+mn-ea"/>
                </a:rPr>
                <a:t>！</a:t>
              </a:r>
              <a:endParaRPr lang="zh-CN" altLang="en-US" sz="1400" cap="all" dirty="0">
                <a:ln w="28575">
                  <a:noFill/>
                </a:ln>
                <a:solidFill>
                  <a:schemeClr val="bg1"/>
                </a:solidFill>
                <a:uFillTx/>
                <a:ea typeface="+mn-lt"/>
                <a:sym typeface="+mn-ea"/>
              </a:endParaRPr>
            </a:p>
          </p:txBody>
        </p:sp>
        <p:sp>
          <p:nvSpPr>
            <p:cNvPr id="27" name="爱设计-4-4"/>
            <p:cNvSpPr txBox="1"/>
            <p:nvPr/>
          </p:nvSpPr>
          <p:spPr>
            <a:xfrm>
              <a:off x="888274" y="1112282"/>
              <a:ext cx="3241765" cy="2215991"/>
            </a:xfrm>
            <a:prstGeom prst="rect">
              <a:avLst/>
            </a:prstGeom>
            <a:noFill/>
          </p:spPr>
          <p:txBody>
            <a:bodyPr wrap="square" rtlCol="0">
              <a:spAutoFit/>
            </a:bodyPr>
            <a:lstStyle/>
            <a:p>
              <a:r>
                <a:rPr lang="en-US" altLang="zh-CN" sz="13800" dirty="0">
                  <a:solidFill>
                    <a:schemeClr val="bg1"/>
                  </a:solidFill>
                  <a:latin typeface="+mj-ea"/>
                  <a:ea typeface="+mj-ea"/>
                </a:rPr>
                <a:t>0</a:t>
              </a:r>
              <a:r>
                <a:rPr lang="en-US" altLang="zh-CN" sz="13800" dirty="0">
                  <a:solidFill>
                    <a:schemeClr val="accent1"/>
                  </a:solidFill>
                  <a:latin typeface="+mj-ea"/>
                  <a:ea typeface="+mj-ea"/>
                </a:rPr>
                <a:t>1</a:t>
              </a:r>
              <a:r>
                <a:rPr lang="en-US" altLang="zh-CN" sz="13800" dirty="0">
                  <a:solidFill>
                    <a:schemeClr val="bg1"/>
                  </a:solidFill>
                  <a:latin typeface="+mj-ea"/>
                  <a:ea typeface="+mj-ea"/>
                </a:rPr>
                <a:t>.</a:t>
              </a:r>
              <a:endParaRPr lang="zh-CN" altLang="en-US" sz="13800" dirty="0">
                <a:solidFill>
                  <a:schemeClr val="bg1"/>
                </a:solidFill>
                <a:latin typeface="+mj-ea"/>
                <a:ea typeface="+mj-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r>
              <a:rPr lang="zh-CN" altLang="en-US" dirty="0"/>
              <a:t>卡牌游戏市场分析</a:t>
            </a:r>
            <a:endParaRPr lang="zh-CN" altLang="en-US" dirty="0"/>
          </a:p>
        </p:txBody>
      </p:sp>
      <p:grpSp>
        <p:nvGrpSpPr>
          <p:cNvPr id="9" name="爱设计-3"/>
          <p:cNvGrpSpPr/>
          <p:nvPr/>
        </p:nvGrpSpPr>
        <p:grpSpPr>
          <a:xfrm>
            <a:off x="186055" y="654408"/>
            <a:ext cx="395796" cy="204842"/>
            <a:chOff x="334963" y="682836"/>
            <a:chExt cx="285940" cy="147986"/>
          </a:xfrm>
        </p:grpSpPr>
        <p:sp>
          <p:nvSpPr>
            <p:cNvPr id="5" name="爱设计-3-1"/>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chemeClr val="accent4">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6" name="爱设计-3-2"/>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7" name="爱设计-3-3"/>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rgbClr val="0B1B72">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爱设计-3-4"/>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爱设计-5"/>
          <p:cNvGrpSpPr/>
          <p:nvPr/>
        </p:nvGrpSpPr>
        <p:grpSpPr>
          <a:xfrm>
            <a:off x="-221292" y="6167845"/>
            <a:ext cx="953130" cy="953127"/>
            <a:chOff x="7691275" y="4449247"/>
            <a:chExt cx="953130" cy="953127"/>
          </a:xfrm>
        </p:grpSpPr>
        <p:sp>
          <p:nvSpPr>
            <p:cNvPr id="180"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7" name="爱设计-7"/>
          <p:cNvGrpSpPr/>
          <p:nvPr/>
        </p:nvGrpSpPr>
        <p:grpSpPr>
          <a:xfrm>
            <a:off x="1326596" y="4674020"/>
            <a:ext cx="9538807" cy="1136680"/>
            <a:chOff x="2429442" y="3728312"/>
            <a:chExt cx="7333118" cy="1353060"/>
          </a:xfrm>
        </p:grpSpPr>
        <p:sp>
          <p:nvSpPr>
            <p:cNvPr id="458" name="爱设计-7-1"/>
            <p:cNvSpPr/>
            <p:nvPr/>
          </p:nvSpPr>
          <p:spPr>
            <a:xfrm>
              <a:off x="2429442" y="3728312"/>
              <a:ext cx="7333118" cy="1353060"/>
            </a:xfrm>
            <a:prstGeom prst="trapezoid">
              <a:avLst>
                <a:gd name="adj" fmla="val 121306"/>
              </a:avLst>
            </a:prstGeom>
            <a:noFill/>
            <a:ln>
              <a:gradFill>
                <a:gsLst>
                  <a:gs pos="100000">
                    <a:schemeClr val="accent1"/>
                  </a:gs>
                  <a:gs pos="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爱设计-7-2"/>
            <p:cNvSpPr/>
            <p:nvPr/>
          </p:nvSpPr>
          <p:spPr>
            <a:xfrm>
              <a:off x="2955011" y="3746761"/>
              <a:ext cx="6281980" cy="1159111"/>
            </a:xfrm>
            <a:prstGeom prst="trapezoid">
              <a:avLst>
                <a:gd name="adj" fmla="val 112273"/>
              </a:avLst>
            </a:prstGeom>
            <a:gradFill>
              <a:gsLst>
                <a:gs pos="100000">
                  <a:schemeClr val="accent1">
                    <a:alpha val="13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爱设计-7-3"/>
            <p:cNvSpPr/>
            <p:nvPr/>
          </p:nvSpPr>
          <p:spPr>
            <a:xfrm>
              <a:off x="3377083" y="3807127"/>
              <a:ext cx="5437836" cy="912559"/>
            </a:xfrm>
            <a:prstGeom prst="trapezoid">
              <a:avLst>
                <a:gd name="adj" fmla="val 107411"/>
              </a:avLst>
            </a:prstGeom>
            <a:noFill/>
            <a:ln>
              <a:gradFill>
                <a:gsLst>
                  <a:gs pos="100000">
                    <a:schemeClr val="accent1">
                      <a:alpha val="51000"/>
                    </a:schemeClr>
                  </a:gs>
                  <a:gs pos="27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1" name="爱设计-8"/>
          <p:cNvSpPr/>
          <p:nvPr/>
        </p:nvSpPr>
        <p:spPr>
          <a:xfrm>
            <a:off x="3384333" y="376735"/>
            <a:ext cx="5423336" cy="6744068"/>
          </a:xfrm>
          <a:prstGeom prst="upArrow">
            <a:avLst/>
          </a:prstGeom>
          <a:gradFill flip="none" rotWithShape="1">
            <a:gsLst>
              <a:gs pos="29000">
                <a:schemeClr val="accent1">
                  <a:alpha val="0"/>
                </a:schemeClr>
              </a:gs>
              <a:gs pos="100000">
                <a:schemeClr val="accent1">
                  <a:alpha val="6000"/>
                </a:schemeClr>
              </a:gs>
            </a:gsLst>
            <a:lin ang="16200000" scaled="1"/>
            <a:tileRect/>
          </a:gradFill>
          <a:ln w="25400" cap="flat" cmpd="sng" algn="ctr">
            <a:noFill/>
            <a:prstDash val="solid"/>
            <a:miter lim="800000"/>
          </a:ln>
          <a:effectLst/>
        </p:spPr>
        <p:txBody>
          <a:bodyPr rtlCol="0" anchor="ctr"/>
          <a:lstStyle/>
          <a:p>
            <a:pPr algn="ctr" defTabSz="914400"/>
            <a:endParaRPr lang="zh-CN" altLang="en-US" kern="0">
              <a:solidFill>
                <a:prstClr val="white"/>
              </a:solidFill>
              <a:latin typeface="Arial" panose="020B0604020202020204" pitchFamily="34" charset="0"/>
              <a:ea typeface="微软雅黑 Light" panose="020B0502040204020203" charset="-122"/>
            </a:endParaRPr>
          </a:p>
        </p:txBody>
      </p:sp>
      <p:sp>
        <p:nvSpPr>
          <p:cNvPr id="462" name="爱设计-9"/>
          <p:cNvSpPr/>
          <p:nvPr/>
        </p:nvSpPr>
        <p:spPr>
          <a:xfrm>
            <a:off x="4986657" y="1173609"/>
            <a:ext cx="1828798" cy="2274160"/>
          </a:xfrm>
          <a:prstGeom prst="upArrow">
            <a:avLst/>
          </a:prstGeom>
          <a:gradFill flip="none" rotWithShape="1">
            <a:gsLst>
              <a:gs pos="74000">
                <a:schemeClr val="accent1">
                  <a:alpha val="0"/>
                </a:schemeClr>
              </a:gs>
              <a:gs pos="0">
                <a:schemeClr val="accent1">
                  <a:alpha val="58000"/>
                </a:schemeClr>
              </a:gs>
            </a:gsLst>
            <a:lin ang="5400000" scaled="1"/>
            <a:tileRect/>
          </a:gradFill>
          <a:ln w="12700" cap="flat" cmpd="sng" algn="ctr">
            <a:noFill/>
            <a:prstDash val="solid"/>
            <a:miter lim="800000"/>
          </a:ln>
          <a:effectLst>
            <a:outerShdw blurRad="292100" dist="38100" dir="16200000" rotWithShape="0">
              <a:schemeClr val="accent1">
                <a:alpha val="19000"/>
              </a:schemeClr>
            </a:outerShdw>
          </a:effectLst>
        </p:spPr>
        <p:txBody>
          <a:bodyPr lIns="0" tIns="0" rIns="0" bIns="0" rtlCol="0" anchor="ctr"/>
          <a:lstStyle/>
          <a:p>
            <a:pPr algn="ctr" defTabSz="914400"/>
            <a:endParaRPr lang="zh-CN" altLang="en-US" sz="2400" b="1" kern="0">
              <a:gradFill>
                <a:gsLst>
                  <a:gs pos="40000">
                    <a:prstClr val="white"/>
                  </a:gs>
                  <a:gs pos="46000">
                    <a:prstClr val="white">
                      <a:lumMod val="65000"/>
                    </a:prstClr>
                  </a:gs>
                  <a:gs pos="49000">
                    <a:prstClr val="white">
                      <a:lumMod val="85000"/>
                    </a:prstClr>
                  </a:gs>
                </a:gsLst>
                <a:lin ang="5400000" scaled="1"/>
              </a:gradFill>
              <a:effectLst>
                <a:outerShdw blurRad="38100" dist="38100" dir="2700000" algn="tl">
                  <a:srgbClr val="000000">
                    <a:alpha val="43137"/>
                  </a:srgbClr>
                </a:outerShdw>
              </a:effectLst>
              <a:latin typeface="Arial" panose="020B0604020202020204" pitchFamily="34" charset="0"/>
              <a:ea typeface="微软雅黑" panose="020B0503020204020204" charset="-122"/>
            </a:endParaRPr>
          </a:p>
        </p:txBody>
      </p:sp>
      <p:sp>
        <p:nvSpPr>
          <p:cNvPr id="463" name="爱设计-10"/>
          <p:cNvSpPr txBox="1"/>
          <p:nvPr/>
        </p:nvSpPr>
        <p:spPr>
          <a:xfrm>
            <a:off x="3111500" y="4855558"/>
            <a:ext cx="5969000" cy="516255"/>
          </a:xfrm>
          <a:prstGeom prst="rect">
            <a:avLst/>
          </a:prstGeom>
          <a:noFill/>
          <a:effectLst/>
        </p:spPr>
        <p:txBody>
          <a:bodyPr wrap="square" lIns="0" tIns="0" rIns="0" bIns="0">
            <a:spAutoFit/>
          </a:bodyPr>
          <a:lstStyle>
            <a:defPPr>
              <a:defRPr lang="zh-CN"/>
            </a:defPPr>
            <a:lvl1pPr defTabSz="977265">
              <a:lnSpc>
                <a:spcPct val="120000"/>
              </a:lnSpc>
              <a:defRPr sz="1400" b="1">
                <a:gradFill>
                  <a:gsLst>
                    <a:gs pos="0">
                      <a:schemeClr val="accent4"/>
                    </a:gs>
                    <a:gs pos="100000">
                      <a:schemeClr val="accent5"/>
                    </a:gs>
                  </a:gsLst>
                  <a:lin ang="5400000" scaled="1"/>
                </a:gradFill>
                <a:effectLst>
                  <a:outerShdw blurRad="38100" dist="38100" dir="2700000" algn="tl">
                    <a:srgbClr val="000000">
                      <a:alpha val="43137"/>
                    </a:srgbClr>
                  </a:outerShdw>
                </a:effectLst>
                <a:latin typeface="+mj-lt"/>
                <a:ea typeface="+mj-ea"/>
              </a:defRPr>
            </a:lvl1pPr>
          </a:lstStyle>
          <a:p>
            <a:pPr algn="ctr"/>
            <a:r>
              <a:rPr lang="zh-CN" altLang="en-US" sz="2800" b="0" dirty="0">
                <a:solidFill>
                  <a:schemeClr val="accent1"/>
                </a:solidFill>
                <a:effectLst/>
                <a:latin typeface="+mj-ea"/>
              </a:rPr>
              <a:t>卡牌对战游戏发展</a:t>
            </a:r>
            <a:r>
              <a:rPr lang="zh-CN" altLang="en-US" sz="2800" b="0" dirty="0">
                <a:solidFill>
                  <a:schemeClr val="accent1"/>
                </a:solidFill>
                <a:effectLst/>
                <a:latin typeface="+mj-ea"/>
              </a:rPr>
              <a:t>潜力</a:t>
            </a:r>
            <a:endParaRPr lang="zh-CN" altLang="en-US" sz="2800" b="0" dirty="0">
              <a:solidFill>
                <a:schemeClr val="accent1"/>
              </a:solidFill>
              <a:effectLst/>
              <a:latin typeface="+mj-ea"/>
            </a:endParaRPr>
          </a:p>
        </p:txBody>
      </p:sp>
      <p:sp>
        <p:nvSpPr>
          <p:cNvPr id="464" name="爱设计-11"/>
          <p:cNvSpPr txBox="1"/>
          <p:nvPr/>
        </p:nvSpPr>
        <p:spPr>
          <a:xfrm>
            <a:off x="2307626" y="3768437"/>
            <a:ext cx="2192277" cy="337080"/>
          </a:xfrm>
          <a:prstGeom prst="rect">
            <a:avLst/>
          </a:prstGeom>
          <a:no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solidFill>
                  <a:schemeClr val="bg1"/>
                </a:solidFill>
                <a:effectLst/>
                <a:uLnTx/>
                <a:uFillTx/>
                <a:latin typeface="OPPOSans M"/>
                <a:ea typeface="OPPOSans M"/>
                <a:cs typeface="+mn-cs"/>
              </a:rPr>
              <a:t>卡牌对战游戏营收</a:t>
            </a:r>
            <a:endParaRPr kumimoji="0" lang="zh-CN" altLang="en-US" sz="1800" b="0" i="0" u="none" strike="noStrike" kern="1200" cap="none" spc="0" normalizeH="0" baseline="0" noProof="0" dirty="0">
              <a:solidFill>
                <a:schemeClr val="bg1"/>
              </a:solidFill>
              <a:effectLst/>
              <a:uLnTx/>
              <a:uFillTx/>
              <a:latin typeface="OPPOSans M"/>
              <a:ea typeface="OPPOSans M"/>
              <a:cs typeface="+mn-cs"/>
            </a:endParaRPr>
          </a:p>
        </p:txBody>
      </p:sp>
      <p:sp>
        <p:nvSpPr>
          <p:cNvPr id="465" name="爱设计-12"/>
          <p:cNvSpPr txBox="1"/>
          <p:nvPr/>
        </p:nvSpPr>
        <p:spPr>
          <a:xfrm>
            <a:off x="2270125" y="2369185"/>
            <a:ext cx="1677670" cy="1647825"/>
          </a:xfrm>
          <a:prstGeom prst="rect">
            <a:avLst/>
          </a:prstGeom>
          <a:noFill/>
        </p:spPr>
        <p:txBody>
          <a:bodyPr wrap="square" lIns="0" tIns="0" rIns="0" bIns="0" rtlCol="0">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8800" b="1" i="0" u="none" strike="noStrike" kern="1200" cap="none" spc="0" normalizeH="0" baseline="0" noProof="0" dirty="0">
                <a:ln>
                  <a:noFill/>
                </a:ln>
                <a:solidFill>
                  <a:schemeClr val="accent1"/>
                </a:solidFill>
                <a:effectLst/>
                <a:uLnTx/>
                <a:uFillTx/>
                <a:latin typeface="OPPOSans M"/>
                <a:ea typeface="OPPOSans M"/>
                <a:cs typeface="+mn-cs"/>
              </a:rPr>
              <a:t>10</a:t>
            </a:r>
            <a:endParaRPr kumimoji="0" lang="en-US" altLang="zh-CN" sz="8800" b="1" i="0" u="none" strike="noStrike" kern="1200" cap="none" spc="0" normalizeH="0" baseline="0" noProof="0" dirty="0">
              <a:ln>
                <a:noFill/>
              </a:ln>
              <a:solidFill>
                <a:schemeClr val="accent1"/>
              </a:solidFill>
              <a:effectLst/>
              <a:uLnTx/>
              <a:uFillTx/>
              <a:latin typeface="OPPOSans M"/>
              <a:ea typeface="OPPOSans M"/>
              <a:cs typeface="+mn-cs"/>
            </a:endParaRPr>
          </a:p>
        </p:txBody>
      </p:sp>
      <p:grpSp>
        <p:nvGrpSpPr>
          <p:cNvPr id="466" name="爱设计-13"/>
          <p:cNvGrpSpPr/>
          <p:nvPr/>
        </p:nvGrpSpPr>
        <p:grpSpPr>
          <a:xfrm>
            <a:off x="3717390" y="3487133"/>
            <a:ext cx="267594" cy="279878"/>
            <a:chOff x="3560647" y="3656966"/>
            <a:chExt cx="267594" cy="279878"/>
          </a:xfrm>
        </p:grpSpPr>
        <p:sp>
          <p:nvSpPr>
            <p:cNvPr id="467" name="爱设计-13-1"/>
            <p:cNvSpPr/>
            <p:nvPr/>
          </p:nvSpPr>
          <p:spPr>
            <a:xfrm>
              <a:off x="3560647" y="3669690"/>
              <a:ext cx="267594" cy="267154"/>
            </a:xfrm>
            <a:prstGeom prst="roundRect">
              <a:avLst>
                <a:gd name="adj" fmla="val 26175"/>
              </a:avLst>
            </a:prstGeom>
            <a:solidFill>
              <a:schemeClr val="bg1"/>
            </a:solidFill>
            <a:ln>
              <a:noFill/>
            </a:ln>
            <a:effectLst>
              <a:outerShdw blurRad="50800" dist="25400" dir="5400000" algn="t" rotWithShape="0">
                <a:schemeClr val="accent5">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OPPOSans R"/>
                <a:ea typeface="OPPOSans R"/>
                <a:cs typeface="+mn-cs"/>
              </a:endParaRPr>
            </a:p>
          </p:txBody>
        </p:sp>
        <p:sp>
          <p:nvSpPr>
            <p:cNvPr id="468" name="爱设计-13-2"/>
            <p:cNvSpPr txBox="1"/>
            <p:nvPr/>
          </p:nvSpPr>
          <p:spPr>
            <a:xfrm>
              <a:off x="3597776" y="3656966"/>
              <a:ext cx="193337" cy="262123"/>
            </a:xfrm>
            <a:prstGeom prst="rect">
              <a:avLst/>
            </a:prstGeom>
            <a:no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rPr>
                <a:t>亿</a:t>
              </a:r>
              <a:endParaRPr kumimoji="0" lang="zh-CN" altLang="en-US"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endParaRPr>
            </a:p>
          </p:txBody>
        </p:sp>
      </p:grpSp>
      <p:sp>
        <p:nvSpPr>
          <p:cNvPr id="469" name="爱设计-14"/>
          <p:cNvSpPr txBox="1"/>
          <p:nvPr/>
        </p:nvSpPr>
        <p:spPr>
          <a:xfrm>
            <a:off x="5000625" y="3768725"/>
            <a:ext cx="2554605" cy="337185"/>
          </a:xfrm>
          <a:prstGeom prst="rect">
            <a:avLst/>
          </a:prstGeom>
          <a:no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solidFill>
                  <a:schemeClr val="bg1"/>
                </a:solidFill>
                <a:effectLst/>
                <a:uLnTx/>
                <a:uFillTx/>
                <a:latin typeface="OPPOSans M"/>
                <a:ea typeface="OPPOSans M"/>
                <a:cs typeface="+mn-cs"/>
              </a:rPr>
              <a:t>全球卡牌对战手游下载</a:t>
            </a:r>
            <a:r>
              <a:rPr kumimoji="0" lang="zh-CN" altLang="en-US" sz="1800" b="0" i="0" u="none" strike="noStrike" kern="1200" cap="none" spc="0" normalizeH="0" baseline="0" noProof="0" dirty="0">
                <a:solidFill>
                  <a:schemeClr val="bg1"/>
                </a:solidFill>
                <a:effectLst/>
                <a:uLnTx/>
                <a:uFillTx/>
                <a:latin typeface="OPPOSans M"/>
                <a:ea typeface="OPPOSans M"/>
                <a:cs typeface="+mn-cs"/>
              </a:rPr>
              <a:t>量</a:t>
            </a:r>
            <a:endParaRPr kumimoji="0" lang="zh-CN" altLang="en-US" sz="1800" b="0" i="0" u="none" strike="noStrike" kern="1200" cap="none" spc="0" normalizeH="0" baseline="0" noProof="0" dirty="0">
              <a:solidFill>
                <a:schemeClr val="bg1"/>
              </a:solidFill>
              <a:effectLst/>
              <a:uLnTx/>
              <a:uFillTx/>
              <a:latin typeface="OPPOSans M"/>
              <a:ea typeface="OPPOSans M"/>
              <a:cs typeface="+mn-cs"/>
            </a:endParaRPr>
          </a:p>
        </p:txBody>
      </p:sp>
      <p:sp>
        <p:nvSpPr>
          <p:cNvPr id="470" name="爱设计-15"/>
          <p:cNvSpPr txBox="1"/>
          <p:nvPr/>
        </p:nvSpPr>
        <p:spPr>
          <a:xfrm>
            <a:off x="5182235" y="2513330"/>
            <a:ext cx="1828800" cy="150368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i="0" u="none" strike="noStrike" kern="1200" cap="none" spc="0" normalizeH="0" baseline="0" noProof="0" dirty="0">
                <a:ln>
                  <a:noFill/>
                </a:ln>
                <a:solidFill>
                  <a:schemeClr val="accent1"/>
                </a:solidFill>
                <a:effectLst/>
                <a:uLnTx/>
                <a:uFillTx/>
                <a:latin typeface="OPPOSans M"/>
                <a:ea typeface="OPPOSans M"/>
                <a:cs typeface="+mn-cs"/>
              </a:rPr>
              <a:t>15</a:t>
            </a:r>
            <a:endParaRPr kumimoji="0" lang="en-US" altLang="zh-CN" sz="2400" i="0" u="none" strike="noStrike" kern="1200" cap="none" spc="0" normalizeH="0" baseline="0" noProof="0" dirty="0">
              <a:ln>
                <a:noFill/>
              </a:ln>
              <a:solidFill>
                <a:schemeClr val="accent1"/>
              </a:solidFill>
              <a:effectLst/>
              <a:uLnTx/>
              <a:uFillTx/>
              <a:latin typeface="OPPOSans M"/>
              <a:ea typeface="OPPOSans M"/>
              <a:cs typeface="+mn-cs"/>
            </a:endParaRPr>
          </a:p>
        </p:txBody>
      </p:sp>
      <p:sp>
        <p:nvSpPr>
          <p:cNvPr id="473" name="爱设计-18"/>
          <p:cNvSpPr txBox="1"/>
          <p:nvPr/>
        </p:nvSpPr>
        <p:spPr>
          <a:xfrm>
            <a:off x="7649560" y="3768437"/>
            <a:ext cx="2192277" cy="337080"/>
          </a:xfrm>
          <a:prstGeom prst="rect">
            <a:avLst/>
          </a:prstGeom>
          <a:no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solidFill>
                  <a:schemeClr val="bg1"/>
                </a:solidFill>
                <a:effectLst/>
                <a:uLnTx/>
                <a:uFillTx/>
                <a:latin typeface="OPPOSans M"/>
                <a:ea typeface="OPPOSans M"/>
                <a:cs typeface="+mn-cs"/>
              </a:rPr>
              <a:t>中国卡牌游戏</a:t>
            </a:r>
            <a:r>
              <a:rPr kumimoji="0" lang="zh-CN" altLang="en-US" sz="1800" b="0" i="0" u="none" strike="noStrike" kern="1200" cap="none" spc="0" normalizeH="0" baseline="0" noProof="0" dirty="0">
                <a:solidFill>
                  <a:schemeClr val="bg1"/>
                </a:solidFill>
                <a:effectLst/>
                <a:uLnTx/>
                <a:uFillTx/>
                <a:latin typeface="OPPOSans M"/>
                <a:ea typeface="OPPOSans M"/>
                <a:cs typeface="+mn-cs"/>
              </a:rPr>
              <a:t>市场</a:t>
            </a:r>
            <a:endParaRPr kumimoji="0" lang="zh-CN" altLang="en-US" sz="1800" b="0" i="0" u="none" strike="noStrike" kern="1200" cap="none" spc="0" normalizeH="0" baseline="0" noProof="0" dirty="0">
              <a:solidFill>
                <a:schemeClr val="bg1"/>
              </a:solidFill>
              <a:effectLst/>
              <a:uLnTx/>
              <a:uFillTx/>
              <a:latin typeface="OPPOSans M"/>
              <a:ea typeface="OPPOSans M"/>
              <a:cs typeface="+mn-cs"/>
            </a:endParaRPr>
          </a:p>
        </p:txBody>
      </p:sp>
      <p:sp>
        <p:nvSpPr>
          <p:cNvPr id="474" name="爱设计-19"/>
          <p:cNvSpPr txBox="1"/>
          <p:nvPr/>
        </p:nvSpPr>
        <p:spPr>
          <a:xfrm>
            <a:off x="7700010" y="2369185"/>
            <a:ext cx="1701165" cy="1647825"/>
          </a:xfrm>
          <a:prstGeom prst="rect">
            <a:avLst/>
          </a:prstGeom>
          <a:noFill/>
        </p:spPr>
        <p:txBody>
          <a:bodyPr wrap="square" lIns="0" tIns="0" rIns="0" bIns="0" rtlCol="0">
            <a:no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8800" b="1" i="0" u="none" strike="noStrike" kern="1200" cap="none" spc="0" normalizeH="0" baseline="0" noProof="0" dirty="0">
                <a:ln>
                  <a:noFill/>
                </a:ln>
                <a:solidFill>
                  <a:schemeClr val="accent1"/>
                </a:solidFill>
                <a:effectLst/>
                <a:uLnTx/>
                <a:uFillTx/>
                <a:latin typeface="OPPOSans M"/>
                <a:ea typeface="OPPOSans M"/>
                <a:cs typeface="+mn-cs"/>
              </a:rPr>
              <a:t>12</a:t>
            </a:r>
            <a:endParaRPr kumimoji="0" lang="en-US" altLang="zh-CN" sz="8800" b="1" i="0" u="none" strike="noStrike" kern="1200" cap="none" spc="0" normalizeH="0" baseline="0" noProof="0" dirty="0">
              <a:ln>
                <a:noFill/>
              </a:ln>
              <a:solidFill>
                <a:schemeClr val="accent1"/>
              </a:solidFill>
              <a:effectLst/>
              <a:uLnTx/>
              <a:uFillTx/>
              <a:latin typeface="OPPOSans M"/>
              <a:ea typeface="OPPOSans M"/>
              <a:cs typeface="+mn-cs"/>
            </a:endParaRPr>
          </a:p>
        </p:txBody>
      </p:sp>
      <p:sp>
        <p:nvSpPr>
          <p:cNvPr id="475" name="爱设计-20"/>
          <p:cNvSpPr/>
          <p:nvPr/>
        </p:nvSpPr>
        <p:spPr>
          <a:xfrm>
            <a:off x="9247919" y="3499857"/>
            <a:ext cx="267594" cy="267154"/>
          </a:xfrm>
          <a:prstGeom prst="roundRect">
            <a:avLst>
              <a:gd name="adj" fmla="val 26175"/>
            </a:avLst>
          </a:prstGeom>
          <a:solidFill>
            <a:schemeClr val="bg1"/>
          </a:solidFill>
          <a:ln>
            <a:noFill/>
          </a:ln>
          <a:effectLst>
            <a:outerShdw blurRad="50800" dist="25400" dir="5400000" algn="t" rotWithShape="0">
              <a:schemeClr val="accent5">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OPPOSans R"/>
              <a:ea typeface="OPPOSans R"/>
              <a:cs typeface="+mn-cs"/>
            </a:endParaRPr>
          </a:p>
        </p:txBody>
      </p:sp>
      <p:sp>
        <p:nvSpPr>
          <p:cNvPr id="476" name="爱设计-21"/>
          <p:cNvSpPr txBox="1"/>
          <p:nvPr/>
        </p:nvSpPr>
        <p:spPr>
          <a:xfrm>
            <a:off x="9248140" y="3486785"/>
            <a:ext cx="267335" cy="262890"/>
          </a:xfrm>
          <a:prstGeom prst="rect">
            <a:avLst/>
          </a:prstGeom>
          <a:noFill/>
        </p:spPr>
        <p:txBody>
          <a:bodyPr wrap="square" lIns="0" tIns="0" rIns="0" bIns="0" rtlCol="0">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rPr>
              <a:t>%</a:t>
            </a: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endParaRPr>
          </a:p>
        </p:txBody>
      </p:sp>
      <p:sp>
        <p:nvSpPr>
          <p:cNvPr id="477" name="爱设计-22"/>
          <p:cNvSpPr/>
          <p:nvPr/>
        </p:nvSpPr>
        <p:spPr>
          <a:xfrm>
            <a:off x="3172661" y="4368317"/>
            <a:ext cx="70993" cy="709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78" name="爱设计-23"/>
          <p:cNvSpPr/>
          <p:nvPr/>
        </p:nvSpPr>
        <p:spPr>
          <a:xfrm>
            <a:off x="3368267" y="4368317"/>
            <a:ext cx="70993" cy="709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79" name="爱设计-24"/>
          <p:cNvSpPr/>
          <p:nvPr/>
        </p:nvSpPr>
        <p:spPr>
          <a:xfrm>
            <a:off x="3563874" y="4368317"/>
            <a:ext cx="70993" cy="7099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0" name="爱设计-25"/>
          <p:cNvSpPr/>
          <p:nvPr/>
        </p:nvSpPr>
        <p:spPr>
          <a:xfrm>
            <a:off x="5865667" y="4368317"/>
            <a:ext cx="70993" cy="709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1" name="爱设计-26"/>
          <p:cNvSpPr/>
          <p:nvPr/>
        </p:nvSpPr>
        <p:spPr>
          <a:xfrm>
            <a:off x="6061273" y="4368317"/>
            <a:ext cx="70993" cy="709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2" name="爱设计-27"/>
          <p:cNvSpPr/>
          <p:nvPr/>
        </p:nvSpPr>
        <p:spPr>
          <a:xfrm>
            <a:off x="6256880" y="4368317"/>
            <a:ext cx="70993" cy="7099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3" name="爱设计-28"/>
          <p:cNvSpPr/>
          <p:nvPr/>
        </p:nvSpPr>
        <p:spPr>
          <a:xfrm>
            <a:off x="8514595" y="4368317"/>
            <a:ext cx="70993" cy="709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4" name="爱设计-29"/>
          <p:cNvSpPr/>
          <p:nvPr/>
        </p:nvSpPr>
        <p:spPr>
          <a:xfrm>
            <a:off x="8710201" y="4368317"/>
            <a:ext cx="70993" cy="709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485" name="爱设计-30"/>
          <p:cNvSpPr/>
          <p:nvPr/>
        </p:nvSpPr>
        <p:spPr>
          <a:xfrm>
            <a:off x="8905808" y="4368317"/>
            <a:ext cx="70993" cy="7099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OPPOSans R"/>
              <a:ea typeface="OPPOSans R"/>
              <a:cs typeface="+mn-cs"/>
            </a:endParaRPr>
          </a:p>
        </p:txBody>
      </p:sp>
      <p:sp>
        <p:nvSpPr>
          <p:cNvPr id="2" name="爱设计-21"/>
          <p:cNvSpPr txBox="1"/>
          <p:nvPr/>
        </p:nvSpPr>
        <p:spPr>
          <a:xfrm>
            <a:off x="6651625" y="3447415"/>
            <a:ext cx="267335" cy="262890"/>
          </a:xfrm>
          <a:prstGeom prst="rect">
            <a:avLst/>
          </a:prstGeom>
          <a:noFill/>
        </p:spPr>
        <p:txBody>
          <a:bodyPr wrap="square" lIns="0" tIns="0" rIns="0" bIns="0" rtlCol="0">
            <a:noAutofit/>
          </a:bodyPr>
          <a:p>
            <a:pPr marL="0" marR="0" lvl="0" indent="0" algn="ctr"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endParaRPr>
          </a:p>
        </p:txBody>
      </p:sp>
      <p:grpSp>
        <p:nvGrpSpPr>
          <p:cNvPr id="12" name="爱设计-13"/>
          <p:cNvGrpSpPr/>
          <p:nvPr/>
        </p:nvGrpSpPr>
        <p:grpSpPr>
          <a:xfrm>
            <a:off x="6651725" y="3477608"/>
            <a:ext cx="267594" cy="279878"/>
            <a:chOff x="3560647" y="3656966"/>
            <a:chExt cx="267594" cy="279878"/>
          </a:xfrm>
        </p:grpSpPr>
        <p:sp>
          <p:nvSpPr>
            <p:cNvPr id="13" name="爱设计-13-1"/>
            <p:cNvSpPr/>
            <p:nvPr/>
          </p:nvSpPr>
          <p:spPr>
            <a:xfrm>
              <a:off x="3560647" y="3669690"/>
              <a:ext cx="267594" cy="267154"/>
            </a:xfrm>
            <a:prstGeom prst="roundRect">
              <a:avLst>
                <a:gd name="adj" fmla="val 26175"/>
              </a:avLst>
            </a:prstGeom>
            <a:solidFill>
              <a:schemeClr val="bg1"/>
            </a:solidFill>
            <a:ln>
              <a:noFill/>
            </a:ln>
            <a:effectLst>
              <a:outerShdw blurRad="50800" dist="25400" dir="5400000" algn="t" rotWithShape="0">
                <a:schemeClr val="accent5">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OPPOSans R"/>
                <a:ea typeface="OPPOSans R"/>
                <a:cs typeface="+mn-cs"/>
              </a:endParaRPr>
            </a:p>
          </p:txBody>
        </p:sp>
        <p:sp>
          <p:nvSpPr>
            <p:cNvPr id="14" name="爱设计-13-2"/>
            <p:cNvSpPr txBox="1"/>
            <p:nvPr/>
          </p:nvSpPr>
          <p:spPr>
            <a:xfrm>
              <a:off x="3597776" y="3656966"/>
              <a:ext cx="193337" cy="262123"/>
            </a:xfrm>
            <a:prstGeom prst="rect">
              <a:avLst/>
            </a:prstGeom>
            <a:noFill/>
          </p:spPr>
          <p:txBody>
            <a:bodyPr wrap="square" lIns="0" tIns="0" rIns="0" bIns="0" rtlCol="0">
              <a:noAutofit/>
            </a:bodyPr>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rPr>
                <a:t>%</a:t>
              </a:r>
              <a:endParaRPr kumimoji="0" lang="en-US" altLang="zh-CN" sz="1400" b="0" i="0" u="none" strike="noStrike" kern="1200" cap="none" spc="0" normalizeH="0" baseline="0" noProof="0" dirty="0">
                <a:ln>
                  <a:noFill/>
                </a:ln>
                <a:solidFill>
                  <a:srgbClr val="000000">
                    <a:lumMod val="65000"/>
                    <a:lumOff val="35000"/>
                  </a:srgbClr>
                </a:solidFill>
                <a:effectLst/>
                <a:uLnTx/>
                <a:uFillTx/>
                <a:latin typeface="OPPOSans R"/>
                <a:ea typeface="OPPOSans R"/>
                <a:cs typeface="+mn-cs"/>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r>
              <a:rPr lang="zh-CN" altLang="en-US" dirty="0"/>
              <a:t>卡牌游戏类型</a:t>
            </a:r>
            <a:endParaRPr lang="zh-CN" altLang="en-US" dirty="0"/>
          </a:p>
        </p:txBody>
      </p:sp>
      <p:grpSp>
        <p:nvGrpSpPr>
          <p:cNvPr id="9" name="爱设计-3"/>
          <p:cNvGrpSpPr/>
          <p:nvPr/>
        </p:nvGrpSpPr>
        <p:grpSpPr>
          <a:xfrm>
            <a:off x="186055" y="654408"/>
            <a:ext cx="395796" cy="204842"/>
            <a:chOff x="334963" y="682836"/>
            <a:chExt cx="285940" cy="147986"/>
          </a:xfrm>
        </p:grpSpPr>
        <p:sp>
          <p:nvSpPr>
            <p:cNvPr id="5" name="爱设计-3-1"/>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chemeClr val="accent4">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6" name="爱设计-3-2"/>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7" name="爱设计-3-3"/>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rgbClr val="0B1B72">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爱设计-3-4"/>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爱设计-5"/>
          <p:cNvGrpSpPr/>
          <p:nvPr/>
        </p:nvGrpSpPr>
        <p:grpSpPr>
          <a:xfrm>
            <a:off x="11526099" y="4449247"/>
            <a:ext cx="953130" cy="953127"/>
            <a:chOff x="7691275" y="4449247"/>
            <a:chExt cx="953130" cy="953127"/>
          </a:xfrm>
        </p:grpSpPr>
        <p:sp>
          <p:nvSpPr>
            <p:cNvPr id="73"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爱设计-6"/>
          <p:cNvGrpSpPr/>
          <p:nvPr/>
        </p:nvGrpSpPr>
        <p:grpSpPr>
          <a:xfrm>
            <a:off x="-221292" y="6167845"/>
            <a:ext cx="953130" cy="953127"/>
            <a:chOff x="7691275" y="4449247"/>
            <a:chExt cx="953130" cy="953127"/>
          </a:xfrm>
        </p:grpSpPr>
        <p:sp>
          <p:nvSpPr>
            <p:cNvPr id="180" name="爱设计-6-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6-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6-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6-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6-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6-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6-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6-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6-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6-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6-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6-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6-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6-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6-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6-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6-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6-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6-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6-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6-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6-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6-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6-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6-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6-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6-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6-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6-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6-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6-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6-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6-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6-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6-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6-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6-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6-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6-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6-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6-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6-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6-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6-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6-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6-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6-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6-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6-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6-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6-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6-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6-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6-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6-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6-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6-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6-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6-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6-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6-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6-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6-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6-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6-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6-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6-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6-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6-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6-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6-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6-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6-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6-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6-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6-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6-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6-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6-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6-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6-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6-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6-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6-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6-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6-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6-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6-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6-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6-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6-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6-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6-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6-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6-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6-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6-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6-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6-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6-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23" name="爱设计-7"/>
          <p:cNvPicPr>
            <a:picLocks noChangeAspect="1"/>
          </p:cNvPicPr>
          <p:nvPr/>
        </p:nvPicPr>
        <p:blipFill>
          <a:blip r:embed="rId1">
            <a:duotone>
              <a:prstClr val="black"/>
              <a:schemeClr val="tx2">
                <a:tint val="45000"/>
                <a:satMod val="400000"/>
              </a:schemeClr>
            </a:duotone>
          </a:blip>
          <a:stretch>
            <a:fillRect/>
          </a:stretch>
        </p:blipFill>
        <p:spPr>
          <a:xfrm>
            <a:off x="642247" y="5346422"/>
            <a:ext cx="749600" cy="675260"/>
          </a:xfrm>
          <a:prstGeom prst="rect">
            <a:avLst/>
          </a:prstGeom>
        </p:spPr>
      </p:pic>
      <p:pic>
        <p:nvPicPr>
          <p:cNvPr id="329" name="爱设计-8"/>
          <p:cNvPicPr>
            <a:picLocks noChangeAspect="1"/>
          </p:cNvPicPr>
          <p:nvPr/>
        </p:nvPicPr>
        <p:blipFill>
          <a:blip r:embed="rId1">
            <a:duotone>
              <a:prstClr val="black"/>
              <a:schemeClr val="tx2">
                <a:tint val="45000"/>
                <a:satMod val="400000"/>
              </a:schemeClr>
            </a:duotone>
          </a:blip>
          <a:stretch>
            <a:fillRect/>
          </a:stretch>
        </p:blipFill>
        <p:spPr>
          <a:xfrm>
            <a:off x="4311980" y="5346422"/>
            <a:ext cx="749600" cy="675260"/>
          </a:xfrm>
          <a:prstGeom prst="rect">
            <a:avLst/>
          </a:prstGeom>
        </p:spPr>
      </p:pic>
      <p:grpSp>
        <p:nvGrpSpPr>
          <p:cNvPr id="13" name="爱设计-9"/>
          <p:cNvGrpSpPr/>
          <p:nvPr/>
        </p:nvGrpSpPr>
        <p:grpSpPr>
          <a:xfrm>
            <a:off x="1020375" y="1846166"/>
            <a:ext cx="2622311" cy="4057141"/>
            <a:chOff x="1015295" y="1846166"/>
            <a:chExt cx="2622311" cy="4057141"/>
          </a:xfrm>
        </p:grpSpPr>
        <p:sp>
          <p:nvSpPr>
            <p:cNvPr id="283" name="爱设计-9-1"/>
            <p:cNvSpPr/>
            <p:nvPr/>
          </p:nvSpPr>
          <p:spPr>
            <a:xfrm>
              <a:off x="1015295" y="1846166"/>
              <a:ext cx="2622311" cy="4057141"/>
            </a:xfrm>
            <a:prstGeom prst="roundRect">
              <a:avLst>
                <a:gd name="adj" fmla="val 4342"/>
              </a:avLst>
            </a:prstGeom>
            <a:noFill/>
            <a:ln>
              <a:gradFill>
                <a:gsLst>
                  <a:gs pos="0">
                    <a:schemeClr val="accent1"/>
                  </a:gs>
                  <a:gs pos="100000">
                    <a:schemeClr val="accent2"/>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5" name="爱设计-9-2"/>
            <p:cNvSpPr txBox="1"/>
            <p:nvPr/>
          </p:nvSpPr>
          <p:spPr>
            <a:xfrm>
              <a:off x="1281344" y="2462116"/>
              <a:ext cx="2084705" cy="1692275"/>
            </a:xfrm>
            <a:prstGeom prst="rect">
              <a:avLst/>
            </a:prstGeom>
            <a:noFill/>
          </p:spPr>
          <p:txBody>
            <a:bodyPr wrap="square" lIns="0" tIns="0" rIns="0" bIns="0">
              <a:noAutofit/>
            </a:bodyPr>
            <a:lstStyle>
              <a:defPPr>
                <a:defRPr lang="zh-CN"/>
              </a:defPPr>
              <a:lvl1pPr>
                <a:lnSpc>
                  <a:spcPct val="120000"/>
                </a:lnSpc>
                <a:spcAft>
                  <a:spcPts val="1200"/>
                </a:spcAft>
                <a:defRPr sz="1200">
                  <a:effectLst>
                    <a:outerShdw blurRad="63500" dist="38100" dir="2700000" algn="tl" rotWithShape="0">
                      <a:schemeClr val="tx1">
                        <a:lumMod val="50000"/>
                        <a:lumOff val="50000"/>
                        <a:alpha val="20000"/>
                      </a:schemeClr>
                    </a:outerShdw>
                  </a:effectLst>
                  <a:latin typeface="+mn-ea"/>
                </a:defRPr>
              </a:lvl1pPr>
            </a:lstStyle>
            <a:p>
              <a:pPr algn="just">
                <a:lnSpc>
                  <a:spcPct val="130000"/>
                </a:lnSpc>
              </a:pPr>
              <a:endParaRPr lang="zh-CN" altLang="en-US" sz="1400" dirty="0">
                <a:solidFill>
                  <a:schemeClr val="bg1"/>
                </a:solidFill>
                <a:effectLst/>
              </a:endParaRPr>
            </a:p>
          </p:txBody>
        </p:sp>
        <p:sp>
          <p:nvSpPr>
            <p:cNvPr id="322" name="爱设计-9-3"/>
            <p:cNvSpPr/>
            <p:nvPr/>
          </p:nvSpPr>
          <p:spPr>
            <a:xfrm>
              <a:off x="1297771" y="2179252"/>
              <a:ext cx="368401" cy="45719"/>
            </a:xfrm>
            <a:prstGeom prst="roundRect">
              <a:avLst>
                <a:gd name="adj" fmla="val 50000"/>
              </a:avLst>
            </a:prstGeom>
            <a:gradFill>
              <a:gsLst>
                <a:gs pos="100000">
                  <a:schemeClr val="accent3"/>
                </a:gs>
                <a:gs pos="30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grpSp>
      <p:grpSp>
        <p:nvGrpSpPr>
          <p:cNvPr id="14" name="爱设计-10"/>
          <p:cNvGrpSpPr/>
          <p:nvPr/>
        </p:nvGrpSpPr>
        <p:grpSpPr>
          <a:xfrm>
            <a:off x="4685028" y="1846166"/>
            <a:ext cx="2622311" cy="4057141"/>
            <a:chOff x="4685028" y="1846166"/>
            <a:chExt cx="2622311" cy="4057141"/>
          </a:xfrm>
        </p:grpSpPr>
        <p:sp>
          <p:nvSpPr>
            <p:cNvPr id="325" name="爱设计-10-1"/>
            <p:cNvSpPr/>
            <p:nvPr/>
          </p:nvSpPr>
          <p:spPr>
            <a:xfrm>
              <a:off x="4685028" y="1846166"/>
              <a:ext cx="2622311" cy="4057141"/>
            </a:xfrm>
            <a:prstGeom prst="roundRect">
              <a:avLst>
                <a:gd name="adj" fmla="val 4342"/>
              </a:avLst>
            </a:prstGeom>
            <a:noFill/>
            <a:ln>
              <a:gradFill>
                <a:gsLst>
                  <a:gs pos="0">
                    <a:schemeClr val="accent1"/>
                  </a:gs>
                  <a:gs pos="100000">
                    <a:schemeClr val="accent2"/>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27" name="爱设计-10-3"/>
            <p:cNvSpPr txBox="1"/>
            <p:nvPr/>
          </p:nvSpPr>
          <p:spPr>
            <a:xfrm>
              <a:off x="4953633" y="2439256"/>
              <a:ext cx="2084705" cy="1979930"/>
            </a:xfrm>
            <a:prstGeom prst="rect">
              <a:avLst/>
            </a:prstGeom>
            <a:noFill/>
          </p:spPr>
          <p:txBody>
            <a:bodyPr wrap="square" lIns="0" tIns="0" rIns="0" bIns="0">
              <a:noAutofit/>
            </a:bodyPr>
            <a:lstStyle>
              <a:defPPr>
                <a:defRPr lang="zh-CN"/>
              </a:defPPr>
              <a:lvl1pPr>
                <a:lnSpc>
                  <a:spcPct val="120000"/>
                </a:lnSpc>
                <a:spcAft>
                  <a:spcPts val="1200"/>
                </a:spcAft>
                <a:defRPr sz="1200">
                  <a:effectLst>
                    <a:outerShdw blurRad="63500" dist="38100" dir="2700000" algn="tl" rotWithShape="0">
                      <a:schemeClr val="tx1">
                        <a:lumMod val="50000"/>
                        <a:lumOff val="50000"/>
                        <a:alpha val="20000"/>
                      </a:schemeClr>
                    </a:outerShdw>
                  </a:effectLst>
                  <a:latin typeface="+mn-ea"/>
                </a:defRPr>
              </a:lvl1pPr>
            </a:lstStyle>
            <a:p>
              <a:pPr algn="just">
                <a:lnSpc>
                  <a:spcPct val="100000"/>
                </a:lnSpc>
              </a:pPr>
              <a:r>
                <a:rPr lang="en-US" altLang="zh-CN" sz="1400" dirty="0">
                  <a:solidFill>
                    <a:schemeClr val="bg1"/>
                  </a:solidFill>
                  <a:effectLst/>
                </a:rPr>
                <a:t>CCG</a:t>
              </a:r>
              <a:endParaRPr lang="en-US" altLang="zh-CN" sz="1400" dirty="0">
                <a:solidFill>
                  <a:schemeClr val="bg1"/>
                </a:solidFill>
                <a:effectLst/>
              </a:endParaRPr>
            </a:p>
            <a:p>
              <a:pPr algn="just">
                <a:lnSpc>
                  <a:spcPct val="100000"/>
                </a:lnSpc>
              </a:pPr>
              <a:r>
                <a:rPr lang="zh-CN" altLang="en-US" sz="1400" dirty="0">
                  <a:solidFill>
                    <a:schemeClr val="bg1"/>
                  </a:solidFill>
                  <a:effectLst/>
                </a:rPr>
                <a:t>以收集卡牌为基础，玩家根据自己的策略，灵活使用不同的卡牌去构建卡组进行游戏，且战斗中每一回合抓取手牌进行对战。</a:t>
              </a:r>
              <a:endParaRPr lang="zh-CN" altLang="en-US" sz="1400" dirty="0">
                <a:solidFill>
                  <a:schemeClr val="bg1"/>
                </a:solidFill>
                <a:effectLst/>
              </a:endParaRPr>
            </a:p>
          </p:txBody>
        </p:sp>
        <p:sp>
          <p:nvSpPr>
            <p:cNvPr id="328" name="爱设计-10-4"/>
            <p:cNvSpPr/>
            <p:nvPr/>
          </p:nvSpPr>
          <p:spPr>
            <a:xfrm>
              <a:off x="4967504" y="2179252"/>
              <a:ext cx="368401" cy="45719"/>
            </a:xfrm>
            <a:prstGeom prst="roundRect">
              <a:avLst>
                <a:gd name="adj" fmla="val 50000"/>
              </a:avLst>
            </a:prstGeom>
            <a:gradFill>
              <a:gsLst>
                <a:gs pos="100000">
                  <a:schemeClr val="accent3"/>
                </a:gs>
                <a:gs pos="30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grpSp>
      <p:grpSp>
        <p:nvGrpSpPr>
          <p:cNvPr id="27" name="爱设计-11"/>
          <p:cNvGrpSpPr/>
          <p:nvPr/>
        </p:nvGrpSpPr>
        <p:grpSpPr>
          <a:xfrm>
            <a:off x="7979173" y="1846166"/>
            <a:ext cx="2995359" cy="4175516"/>
            <a:chOff x="7981713" y="1846166"/>
            <a:chExt cx="2995359" cy="4175516"/>
          </a:xfrm>
        </p:grpSpPr>
        <p:sp>
          <p:nvSpPr>
            <p:cNvPr id="281" name="爱设计-11-1"/>
            <p:cNvSpPr/>
            <p:nvPr/>
          </p:nvSpPr>
          <p:spPr>
            <a:xfrm>
              <a:off x="8354761" y="1846166"/>
              <a:ext cx="2622311" cy="4057141"/>
            </a:xfrm>
            <a:prstGeom prst="roundRect">
              <a:avLst>
                <a:gd name="adj" fmla="val 4342"/>
              </a:avLst>
            </a:prstGeom>
            <a:noFill/>
            <a:ln>
              <a:gradFill>
                <a:gsLst>
                  <a:gs pos="0">
                    <a:schemeClr val="accent1"/>
                  </a:gs>
                  <a:gs pos="100000">
                    <a:schemeClr val="accent2"/>
                  </a:gs>
                </a:gsLst>
                <a:lin ang="5400000" scaled="1"/>
              </a:grad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31" name="爱设计-11-3"/>
            <p:cNvSpPr txBox="1"/>
            <p:nvPr/>
          </p:nvSpPr>
          <p:spPr>
            <a:xfrm>
              <a:off x="8623063" y="2439256"/>
              <a:ext cx="2084705" cy="1562735"/>
            </a:xfrm>
            <a:prstGeom prst="rect">
              <a:avLst/>
            </a:prstGeom>
            <a:noFill/>
          </p:spPr>
          <p:txBody>
            <a:bodyPr wrap="square" lIns="0" tIns="0" rIns="0" bIns="0">
              <a:noAutofit/>
            </a:bodyPr>
            <a:lstStyle>
              <a:defPPr>
                <a:defRPr lang="zh-CN"/>
              </a:defPPr>
              <a:lvl1pPr>
                <a:lnSpc>
                  <a:spcPct val="120000"/>
                </a:lnSpc>
                <a:spcAft>
                  <a:spcPts val="1200"/>
                </a:spcAft>
                <a:defRPr sz="1200">
                  <a:effectLst>
                    <a:outerShdw blurRad="63500" dist="38100" dir="2700000" algn="tl" rotWithShape="0">
                      <a:schemeClr val="tx1">
                        <a:lumMod val="50000"/>
                        <a:lumOff val="50000"/>
                        <a:alpha val="20000"/>
                      </a:schemeClr>
                    </a:outerShdw>
                  </a:effectLst>
                  <a:latin typeface="+mn-ea"/>
                </a:defRPr>
              </a:lvl1pPr>
            </a:lstStyle>
            <a:p>
              <a:pPr algn="just">
                <a:lnSpc>
                  <a:spcPct val="100000"/>
                </a:lnSpc>
              </a:pPr>
              <a:r>
                <a:rPr lang="zh-CN" sz="1400" dirty="0">
                  <a:solidFill>
                    <a:schemeClr val="bg1"/>
                  </a:solidFill>
                  <a:effectLst/>
                  <a:sym typeface="+mn-ea"/>
                </a:rPr>
                <a:t>卡牌养成类游戏</a:t>
              </a:r>
              <a:endParaRPr sz="1400" dirty="0">
                <a:solidFill>
                  <a:schemeClr val="bg1"/>
                </a:solidFill>
                <a:effectLst/>
              </a:endParaRPr>
            </a:p>
            <a:p>
              <a:pPr algn="just">
                <a:lnSpc>
                  <a:spcPct val="100000"/>
                </a:lnSpc>
              </a:pPr>
              <a:r>
                <a:rPr sz="1400" dirty="0">
                  <a:solidFill>
                    <a:schemeClr val="bg1"/>
                  </a:solidFill>
                  <a:effectLst/>
                  <a:sym typeface="+mn-ea"/>
                </a:rPr>
                <a:t>卡牌养成类游戏数值载体为卡牌，讲究卡牌的收集和升级，在不断收集养成卡牌的过程中让玩家享受到养成卡牌的乐趣。</a:t>
              </a:r>
              <a:endParaRPr sz="1400" dirty="0">
                <a:solidFill>
                  <a:schemeClr val="bg1"/>
                </a:solidFill>
                <a:effectLst/>
              </a:endParaRPr>
            </a:p>
            <a:p>
              <a:pPr algn="just">
                <a:lnSpc>
                  <a:spcPct val="130000"/>
                </a:lnSpc>
              </a:pPr>
              <a:endParaRPr sz="1400" dirty="0">
                <a:solidFill>
                  <a:schemeClr val="bg1"/>
                </a:solidFill>
                <a:effectLst/>
              </a:endParaRPr>
            </a:p>
          </p:txBody>
        </p:sp>
        <p:sp>
          <p:nvSpPr>
            <p:cNvPr id="332" name="爱设计-11-4"/>
            <p:cNvSpPr/>
            <p:nvPr/>
          </p:nvSpPr>
          <p:spPr>
            <a:xfrm>
              <a:off x="8637237" y="2179252"/>
              <a:ext cx="368401" cy="45719"/>
            </a:xfrm>
            <a:prstGeom prst="roundRect">
              <a:avLst>
                <a:gd name="adj" fmla="val 50000"/>
              </a:avLst>
            </a:prstGeom>
            <a:gradFill>
              <a:gsLst>
                <a:gs pos="100000">
                  <a:schemeClr val="accent3"/>
                </a:gs>
                <a:gs pos="30000">
                  <a:schemeClr val="accent4"/>
                </a:gs>
              </a:gsLst>
              <a:lin ang="2700000" scaled="0"/>
            </a:gradFill>
            <a:ln>
              <a:noFill/>
            </a:ln>
            <a:effectLst>
              <a:outerShdw blurRad="330200" dist="101600" dir="2700000" algn="t" rotWithShape="0">
                <a:schemeClr val="accent3">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3200" b="1" dirty="0">
                <a:solidFill>
                  <a:prstClr val="white"/>
                </a:solidFill>
                <a:latin typeface="OPPOSans M"/>
                <a:ea typeface="OPPOSans M"/>
              </a:endParaRPr>
            </a:p>
          </p:txBody>
        </p:sp>
        <p:pic>
          <p:nvPicPr>
            <p:cNvPr id="333" name="爱设计-11-5"/>
            <p:cNvPicPr>
              <a:picLocks noChangeAspect="1"/>
            </p:cNvPicPr>
            <p:nvPr/>
          </p:nvPicPr>
          <p:blipFill>
            <a:blip r:embed="rId1">
              <a:duotone>
                <a:prstClr val="black"/>
                <a:schemeClr val="tx2">
                  <a:tint val="45000"/>
                  <a:satMod val="400000"/>
                </a:schemeClr>
              </a:duotone>
            </a:blip>
            <a:stretch>
              <a:fillRect/>
            </a:stretch>
          </p:blipFill>
          <p:spPr>
            <a:xfrm>
              <a:off x="7981713" y="5346422"/>
              <a:ext cx="749600" cy="675260"/>
            </a:xfrm>
            <a:prstGeom prst="rect">
              <a:avLst/>
            </a:prstGeom>
          </p:spPr>
        </p:pic>
      </p:grpSp>
      <p:grpSp>
        <p:nvGrpSpPr>
          <p:cNvPr id="410" name="爱设计-12"/>
          <p:cNvGrpSpPr/>
          <p:nvPr/>
        </p:nvGrpSpPr>
        <p:grpSpPr>
          <a:xfrm>
            <a:off x="10783546" y="6121259"/>
            <a:ext cx="798854" cy="270510"/>
            <a:chOff x="15568076" y="4386430"/>
            <a:chExt cx="798854" cy="270510"/>
          </a:xfrm>
        </p:grpSpPr>
        <p:sp>
          <p:nvSpPr>
            <p:cNvPr id="411" name="爱设计-12-1"/>
            <p:cNvSpPr/>
            <p:nvPr/>
          </p:nvSpPr>
          <p:spPr>
            <a:xfrm rot="10800000" flipH="1">
              <a:off x="16147759" y="4443942"/>
              <a:ext cx="219171" cy="138312"/>
            </a:xfrm>
            <a:custGeom>
              <a:avLst/>
              <a:gdLst/>
              <a:ahLst/>
              <a:cxnLst>
                <a:cxn ang="0">
                  <a:pos x="wd2" y="hd2"/>
                </a:cxn>
                <a:cxn ang="5400000">
                  <a:pos x="wd2" y="hd2"/>
                </a:cxn>
                <a:cxn ang="10800000">
                  <a:pos x="wd2" y="hd2"/>
                </a:cxn>
                <a:cxn ang="16200000">
                  <a:pos x="wd2" y="hd2"/>
                </a:cxn>
              </a:cxnLst>
              <a:rect l="0" t="0" r="r" b="b"/>
              <a:pathLst>
                <a:path w="21600" h="21600" extrusionOk="0">
                  <a:moveTo>
                    <a:pt x="14706" y="0"/>
                  </a:moveTo>
                  <a:lnTo>
                    <a:pt x="12163" y="4029"/>
                  </a:lnTo>
                  <a:lnTo>
                    <a:pt x="14549" y="7809"/>
                  </a:lnTo>
                  <a:lnTo>
                    <a:pt x="0" y="7809"/>
                  </a:lnTo>
                  <a:lnTo>
                    <a:pt x="0" y="13500"/>
                  </a:lnTo>
                  <a:lnTo>
                    <a:pt x="14732" y="13500"/>
                  </a:lnTo>
                  <a:lnTo>
                    <a:pt x="12163" y="17571"/>
                  </a:lnTo>
                  <a:lnTo>
                    <a:pt x="14706" y="21600"/>
                  </a:lnTo>
                  <a:lnTo>
                    <a:pt x="18979" y="14829"/>
                  </a:lnTo>
                  <a:lnTo>
                    <a:pt x="19057" y="14954"/>
                  </a:lnTo>
                  <a:lnTo>
                    <a:pt x="21600" y="10925"/>
                  </a:lnTo>
                  <a:lnTo>
                    <a:pt x="21521" y="10800"/>
                  </a:lnTo>
                  <a:lnTo>
                    <a:pt x="21600" y="10675"/>
                  </a:lnTo>
                  <a:lnTo>
                    <a:pt x="19057" y="6646"/>
                  </a:lnTo>
                  <a:lnTo>
                    <a:pt x="18979" y="6771"/>
                  </a:lnTo>
                  <a:lnTo>
                    <a:pt x="14706" y="0"/>
                  </a:lnTo>
                  <a:close/>
                </a:path>
              </a:pathLst>
            </a:custGeom>
            <a:solidFill>
              <a:schemeClr val="accent1"/>
            </a:solidFill>
            <a:ln w="12700">
              <a:miter lim="400000"/>
            </a:ln>
          </p:spPr>
          <p:txBody>
            <a:bodyPr lIns="50800" tIns="50800" rIns="50800" bIns="50800" anchor="ctr"/>
            <a:lstStyle/>
            <a:p>
              <a:pPr defTabSz="825500">
                <a:defRPr sz="3200">
                  <a:solidFill>
                    <a:srgbClr val="00FF94"/>
                  </a:solidFill>
                  <a:latin typeface="Helvetica Neue Medium"/>
                  <a:ea typeface="Helvetica Neue Medium"/>
                  <a:cs typeface="Helvetica Neue Medium"/>
                  <a:sym typeface="Helvetica Neue Medium"/>
                </a:defRPr>
              </a:pPr>
            </a:p>
          </p:txBody>
        </p:sp>
        <p:sp>
          <p:nvSpPr>
            <p:cNvPr id="412" name="爱设计-12-2"/>
            <p:cNvSpPr txBox="1"/>
            <p:nvPr/>
          </p:nvSpPr>
          <p:spPr>
            <a:xfrm>
              <a:off x="15568076" y="4386430"/>
              <a:ext cx="228600" cy="270510"/>
            </a:xfrm>
            <a:prstGeom prst="rect">
              <a:avLst/>
            </a:prstGeom>
            <a:ln w="12700">
              <a:miter lim="400000"/>
            </a:ln>
          </p:spPr>
          <p:txBody>
            <a:bodyPr wrap="none" lIns="50800" tIns="50800" rIns="50800" bIns="50800">
              <a:spAutoFit/>
            </a:bodyPr>
            <a:lstStyle>
              <a:lvl1pPr algn="l">
                <a:lnSpc>
                  <a:spcPct val="80000"/>
                </a:lnSpc>
                <a:defRPr sz="5000">
                  <a:solidFill>
                    <a:srgbClr val="FFFFFF"/>
                  </a:solidFill>
                  <a:latin typeface="Avenir Black"/>
                  <a:ea typeface="Avenir Black"/>
                  <a:cs typeface="Avenir Black"/>
                  <a:sym typeface="Avenir Black"/>
                </a:defRPr>
              </a:lvl1pPr>
            </a:lstStyle>
            <a:p>
              <a:pPr>
                <a:lnSpc>
                  <a:spcPct val="100000"/>
                </a:lnSpc>
              </a:pPr>
              <a:endParaRPr sz="1100" dirty="0">
                <a:latin typeface="+mj-ea"/>
                <a:ea typeface="+mj-ea"/>
              </a:endParaRPr>
            </a:p>
          </p:txBody>
        </p:sp>
      </p:grpSp>
      <p:pic>
        <p:nvPicPr>
          <p:cNvPr id="2" name="图片 1" descr="截屏2023-03-28 11.08.31"/>
          <p:cNvPicPr>
            <a:picLocks noChangeAspect="1"/>
          </p:cNvPicPr>
          <p:nvPr/>
        </p:nvPicPr>
        <p:blipFill>
          <a:blip r:embed="rId2"/>
          <a:srcRect l="27959" t="3466" r="2703" b="2363"/>
          <a:stretch>
            <a:fillRect/>
          </a:stretch>
        </p:blipFill>
        <p:spPr>
          <a:xfrm>
            <a:off x="8286750" y="4716145"/>
            <a:ext cx="2752725" cy="1187450"/>
          </a:xfrm>
          <a:prstGeom prst="rect">
            <a:avLst/>
          </a:prstGeom>
        </p:spPr>
      </p:pic>
      <p:pic>
        <p:nvPicPr>
          <p:cNvPr id="11" name="图片 10" descr="截屏2023-03-28 11.10.02"/>
          <p:cNvPicPr>
            <a:picLocks noChangeAspect="1"/>
          </p:cNvPicPr>
          <p:nvPr/>
        </p:nvPicPr>
        <p:blipFill>
          <a:blip r:embed="rId3"/>
          <a:srcRect l="9538" t="3200" r="12068" b="14080"/>
          <a:stretch>
            <a:fillRect/>
          </a:stretch>
        </p:blipFill>
        <p:spPr>
          <a:xfrm>
            <a:off x="4598035" y="4716145"/>
            <a:ext cx="2813685" cy="1187450"/>
          </a:xfrm>
          <a:prstGeom prst="rect">
            <a:avLst/>
          </a:prstGeom>
        </p:spPr>
      </p:pic>
      <p:sp>
        <p:nvSpPr>
          <p:cNvPr id="12" name="爱设计-10-3"/>
          <p:cNvSpPr txBox="1"/>
          <p:nvPr/>
        </p:nvSpPr>
        <p:spPr>
          <a:xfrm>
            <a:off x="1284603" y="2439256"/>
            <a:ext cx="2084705" cy="1979930"/>
          </a:xfrm>
          <a:prstGeom prst="rect">
            <a:avLst/>
          </a:prstGeom>
          <a:noFill/>
        </p:spPr>
        <p:txBody>
          <a:bodyPr wrap="square" lIns="0" tIns="0" rIns="0" bIns="0">
            <a:noAutofit/>
          </a:bodyPr>
          <a:lstStyle>
            <a:defPPr>
              <a:defRPr lang="zh-CN"/>
            </a:defPPr>
            <a:lvl1pPr>
              <a:lnSpc>
                <a:spcPct val="120000"/>
              </a:lnSpc>
              <a:spcAft>
                <a:spcPts val="1200"/>
              </a:spcAft>
              <a:defRPr sz="1200">
                <a:effectLst>
                  <a:outerShdw blurRad="63500" dist="38100" dir="2700000" algn="tl" rotWithShape="0">
                    <a:schemeClr val="tx1">
                      <a:lumMod val="50000"/>
                      <a:lumOff val="50000"/>
                      <a:alpha val="20000"/>
                    </a:schemeClr>
                  </a:outerShdw>
                </a:effectLst>
                <a:latin typeface="+mn-ea"/>
              </a:defRPr>
            </a:lvl1pPr>
          </a:lstStyle>
          <a:p>
            <a:pPr algn="just">
              <a:lnSpc>
                <a:spcPct val="100000"/>
              </a:lnSpc>
            </a:pPr>
            <a:r>
              <a:rPr lang="zh-CN" altLang="en-US" sz="1400" dirty="0">
                <a:solidFill>
                  <a:schemeClr val="bg1"/>
                </a:solidFill>
                <a:effectLst/>
              </a:rPr>
              <a:t>卡牌构建</a:t>
            </a:r>
            <a:r>
              <a:rPr lang="zh-CN" altLang="en-US" sz="1400" dirty="0">
                <a:solidFill>
                  <a:schemeClr val="bg1"/>
                </a:solidFill>
                <a:effectLst/>
              </a:rPr>
              <a:t>类</a:t>
            </a:r>
            <a:endParaRPr lang="zh-CN" altLang="en-US" sz="1400" dirty="0">
              <a:solidFill>
                <a:schemeClr val="bg1"/>
              </a:solidFill>
              <a:effectLst/>
            </a:endParaRPr>
          </a:p>
          <a:p>
            <a:pPr algn="just">
              <a:lnSpc>
                <a:spcPct val="100000"/>
              </a:lnSpc>
            </a:pPr>
            <a:r>
              <a:rPr lang="zh-CN" altLang="en-US" sz="1400" dirty="0">
                <a:solidFill>
                  <a:schemeClr val="bg1"/>
                </a:solidFill>
                <a:effectLst/>
              </a:rPr>
              <a:t>游戏最大的乐趣在于游戏中不断地增删卡组，构筑独特的套路玩法，同时还会一定的Roguelike元素，由此带来的随机性和策略性使得每一次挑战都是一次全新的尝试和体验</a:t>
            </a:r>
            <a:endParaRPr lang="zh-CN" altLang="en-US" sz="1400" dirty="0">
              <a:solidFill>
                <a:schemeClr val="bg1"/>
              </a:solidFill>
              <a:effectLst/>
            </a:endParaRPr>
          </a:p>
        </p:txBody>
      </p:sp>
      <p:pic>
        <p:nvPicPr>
          <p:cNvPr id="31" name="图片 30" descr="4411679974304_.pic_hd"/>
          <p:cNvPicPr>
            <a:picLocks noChangeAspect="1"/>
          </p:cNvPicPr>
          <p:nvPr/>
        </p:nvPicPr>
        <p:blipFill>
          <a:blip r:embed="rId4"/>
          <a:stretch>
            <a:fillRect/>
          </a:stretch>
        </p:blipFill>
        <p:spPr>
          <a:xfrm>
            <a:off x="1671320" y="4705350"/>
            <a:ext cx="1326515" cy="12084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r>
              <a:rPr lang="zh-CN" altLang="en-US" dirty="0"/>
              <a:t>游戏理念</a:t>
            </a:r>
            <a:endParaRPr lang="zh-CN" altLang="en-US" dirty="0"/>
          </a:p>
        </p:txBody>
      </p:sp>
      <p:grpSp>
        <p:nvGrpSpPr>
          <p:cNvPr id="9" name="爱设计-3"/>
          <p:cNvGrpSpPr/>
          <p:nvPr/>
        </p:nvGrpSpPr>
        <p:grpSpPr>
          <a:xfrm>
            <a:off x="186055" y="654408"/>
            <a:ext cx="395796" cy="204842"/>
            <a:chOff x="334963" y="682836"/>
            <a:chExt cx="285940" cy="147986"/>
          </a:xfrm>
        </p:grpSpPr>
        <p:sp>
          <p:nvSpPr>
            <p:cNvPr id="5" name="爱设计-3-1"/>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chemeClr val="accent4">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6" name="爱设计-3-2"/>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7" name="爱设计-3-3"/>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rgbClr val="0B1B72">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爱设计-3-4"/>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爱设计-5"/>
          <p:cNvGrpSpPr/>
          <p:nvPr/>
        </p:nvGrpSpPr>
        <p:grpSpPr>
          <a:xfrm>
            <a:off x="11526099" y="4449247"/>
            <a:ext cx="953130" cy="953127"/>
            <a:chOff x="7691275" y="4449247"/>
            <a:chExt cx="953130" cy="953127"/>
          </a:xfrm>
        </p:grpSpPr>
        <p:sp>
          <p:nvSpPr>
            <p:cNvPr id="73"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爱设计-6"/>
          <p:cNvGrpSpPr/>
          <p:nvPr/>
        </p:nvGrpSpPr>
        <p:grpSpPr>
          <a:xfrm>
            <a:off x="-221292" y="6167845"/>
            <a:ext cx="953130" cy="953127"/>
            <a:chOff x="7691275" y="4449247"/>
            <a:chExt cx="953130" cy="953127"/>
          </a:xfrm>
        </p:grpSpPr>
        <p:sp>
          <p:nvSpPr>
            <p:cNvPr id="180" name="爱设计-6-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6-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6-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6-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6-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6-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6-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6-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6-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6-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6-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6-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6-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6-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6-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6-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6-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6-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6-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6-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6-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6-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6-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6-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6-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6-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6-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6-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6-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6-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6-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6-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6-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6-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6-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6-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6-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6-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6-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6-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6-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6-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6-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6-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6-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6-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6-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6-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6-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6-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6-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6-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6-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6-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6-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6-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6-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6-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6-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6-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6-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6-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6-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6-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6-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6-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6-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6-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6-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6-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6-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6-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6-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6-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6-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6-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6-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6-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6-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6-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6-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6-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6-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6-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6-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6-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6-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6-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6-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6-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6-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6-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6-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6-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6-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6-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6-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6-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6-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6-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7" name="爱设计-7"/>
          <p:cNvSpPr/>
          <p:nvPr/>
        </p:nvSpPr>
        <p:spPr>
          <a:xfrm rot="19736870" flipH="1">
            <a:off x="10482794" y="1955526"/>
            <a:ext cx="3268658" cy="3268658"/>
          </a:xfrm>
          <a:prstGeom prst="donut">
            <a:avLst>
              <a:gd name="adj" fmla="val 12530"/>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爱设计-8"/>
          <p:cNvSpPr/>
          <p:nvPr/>
        </p:nvSpPr>
        <p:spPr>
          <a:xfrm rot="16200000">
            <a:off x="10083209" y="3611428"/>
            <a:ext cx="1969829" cy="2247756"/>
          </a:xfrm>
          <a:prstGeom prst="round2SameRect">
            <a:avLst>
              <a:gd name="adj1" fmla="val 8877"/>
              <a:gd name="adj2" fmla="val 0"/>
            </a:avLst>
          </a:prstGeom>
          <a:gradFill>
            <a:gsLst>
              <a:gs pos="0">
                <a:schemeClr val="accent1"/>
              </a:gs>
              <a:gs pos="100000">
                <a:schemeClr val="accent2"/>
              </a:gs>
            </a:gsLst>
            <a:lin ang="7200000" scaled="0"/>
          </a:grad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69" name="爱设计-9"/>
          <p:cNvSpPr txBox="1"/>
          <p:nvPr/>
        </p:nvSpPr>
        <p:spPr>
          <a:xfrm>
            <a:off x="1225550" y="2541905"/>
            <a:ext cx="2279650" cy="596265"/>
          </a:xfrm>
          <a:prstGeom prst="rect">
            <a:avLst/>
          </a:prstGeom>
          <a:noFill/>
        </p:spPr>
        <p:txBody>
          <a:bodyPr wrap="square" lIns="0" tIns="0" rIns="0" bIns="0">
            <a:noAutofit/>
          </a:bodyPr>
          <a:lstStyle/>
          <a:p>
            <a:pPr algn="ctr">
              <a:lnSpc>
                <a:spcPct val="110000"/>
              </a:lnSpc>
              <a:spcAft>
                <a:spcPts val="1200"/>
              </a:spcAft>
            </a:pPr>
            <a:r>
              <a:rPr lang="en-US" sz="3200" dirty="0">
                <a:solidFill>
                  <a:schemeClr val="accent1"/>
                </a:solidFill>
                <a:latin typeface="+mj-ea"/>
                <a:ea typeface="+mj-ea"/>
                <a:sym typeface="+mn-ea"/>
              </a:rPr>
              <a:t>Ouroboros</a:t>
            </a:r>
            <a:endParaRPr lang="en-US" sz="3200" dirty="0">
              <a:solidFill>
                <a:schemeClr val="accent1"/>
              </a:solidFill>
              <a:latin typeface="+mj-ea"/>
              <a:ea typeface="+mj-ea"/>
            </a:endParaRPr>
          </a:p>
          <a:p>
            <a:pPr>
              <a:lnSpc>
                <a:spcPct val="110000"/>
              </a:lnSpc>
              <a:spcAft>
                <a:spcPts val="1200"/>
              </a:spcAft>
            </a:pPr>
            <a:endParaRPr lang="zh-CN" altLang="en-US" sz="3200" dirty="0">
              <a:ln w="3175">
                <a:noFill/>
              </a:ln>
              <a:gradFill>
                <a:gsLst>
                  <a:gs pos="95000">
                    <a:schemeClr val="accent2"/>
                  </a:gs>
                  <a:gs pos="15000">
                    <a:schemeClr val="accent1"/>
                  </a:gs>
                </a:gsLst>
                <a:lin ang="0" scaled="0"/>
              </a:gradFill>
              <a:effectLst>
                <a:outerShdw blurRad="127000" dist="38100" dir="5400000" algn="t" rotWithShape="0">
                  <a:schemeClr val="accent2">
                    <a:lumMod val="50000"/>
                    <a:alpha val="15000"/>
                  </a:schemeClr>
                </a:outerShdw>
              </a:effectLst>
              <a:latin typeface="+mj-ea"/>
              <a:ea typeface="+mj-ea"/>
            </a:endParaRPr>
          </a:p>
        </p:txBody>
      </p:sp>
      <p:sp>
        <p:nvSpPr>
          <p:cNvPr id="370" name="爱设计-10"/>
          <p:cNvSpPr/>
          <p:nvPr/>
        </p:nvSpPr>
        <p:spPr bwMode="auto">
          <a:xfrm>
            <a:off x="3376783" y="2133543"/>
            <a:ext cx="760369" cy="52008"/>
          </a:xfrm>
          <a:prstGeom prst="roundRect">
            <a:avLst>
              <a:gd name="adj" fmla="val 50000"/>
            </a:avLst>
          </a:prstGeom>
          <a:gradFill>
            <a:gsLst>
              <a:gs pos="0">
                <a:schemeClr val="accent4"/>
              </a:gs>
              <a:gs pos="100000">
                <a:schemeClr val="accent3"/>
              </a:gs>
            </a:gsLst>
            <a:lin ang="0" scaled="0"/>
          </a:gradFill>
          <a:ln>
            <a:noFill/>
          </a:ln>
          <a:effectLst>
            <a:outerShdw blurRad="152400" dist="50800" dir="2700000" sx="98000" sy="98000" algn="ctr" rotWithShape="0">
              <a:schemeClr val="accent1">
                <a:lumMod val="50000"/>
                <a:alpha val="17000"/>
              </a:schemeClr>
            </a:outerShdw>
          </a:effectLst>
        </p:spPr>
        <p:txBody>
          <a:bodyPr vert="horz" wrap="square" lIns="91440" tIns="45720" rIns="91440" bIns="45720" numCol="1" anchor="t" anchorCtr="0" compatLnSpc="1">
            <a:noAutofit/>
          </a:bodyPr>
          <a:lstStyle/>
          <a:p>
            <a:endParaRPr lang="en-US" sz="1400" dirty="0"/>
          </a:p>
        </p:txBody>
      </p:sp>
      <p:sp>
        <p:nvSpPr>
          <p:cNvPr id="371" name="爱设计-11"/>
          <p:cNvSpPr/>
          <p:nvPr/>
        </p:nvSpPr>
        <p:spPr>
          <a:xfrm>
            <a:off x="742823" y="1841739"/>
            <a:ext cx="1934983" cy="360355"/>
          </a:xfrm>
          <a:prstGeom prst="rect">
            <a:avLst/>
          </a:prstGeom>
        </p:spPr>
        <p:txBody>
          <a:bodyPr wrap="square" lIns="0" tIns="0" rIns="0" bIns="0" anchor="t" anchorCtr="0">
            <a:noAutofit/>
          </a:bodyPr>
          <a:lstStyle/>
          <a:p>
            <a:pPr>
              <a:lnSpc>
                <a:spcPct val="120000"/>
              </a:lnSpc>
            </a:pPr>
            <a:endParaRPr lang="de-DE" altLang="zh-CN" sz="1000" dirty="0">
              <a:solidFill>
                <a:schemeClr val="bg1"/>
              </a:solidFill>
            </a:endParaRPr>
          </a:p>
        </p:txBody>
      </p:sp>
      <p:sp>
        <p:nvSpPr>
          <p:cNvPr id="372" name="爱设计-12"/>
          <p:cNvSpPr txBox="1"/>
          <p:nvPr/>
        </p:nvSpPr>
        <p:spPr>
          <a:xfrm>
            <a:off x="3866515" y="2411095"/>
            <a:ext cx="5224145" cy="916940"/>
          </a:xfrm>
          <a:prstGeom prst="rect">
            <a:avLst/>
          </a:prstGeom>
          <a:noFill/>
        </p:spPr>
        <p:txBody>
          <a:bodyPr wrap="square" lIns="0" tIns="0" rIns="0" bIns="0">
            <a:noAutofit/>
          </a:bodyPr>
          <a:lstStyle/>
          <a:p>
            <a:pPr indent="0">
              <a:lnSpc>
                <a:spcPct val="130000"/>
              </a:lnSpc>
              <a:spcAft>
                <a:spcPts val="600"/>
              </a:spcAft>
              <a:buFont typeface="Arial" panose="020B0604020202020204" pitchFamily="34" charset="0"/>
              <a:buNone/>
            </a:pPr>
            <a:r>
              <a:rPr lang="en-US" altLang="zh-CN" sz="1400" dirty="0">
                <a:solidFill>
                  <a:schemeClr val="bg1"/>
                </a:solidFill>
              </a:rPr>
              <a:t>这是一款模拟一处充满诅咒和恶意的地牢的卡牌游戏，玩家将扮演一无所知的冒险者深入坑洞，和地牢中已经存在的怪物战斗，和因战斗中“死亡”而变为怪物的队友战斗，收集前人的遗物和宝藏，并走到地牢的最深处。</a:t>
            </a:r>
            <a:endParaRPr lang="en-US" altLang="zh-CN" sz="1400" dirty="0">
              <a:solidFill>
                <a:schemeClr val="bg1"/>
              </a:solidFill>
            </a:endParaRPr>
          </a:p>
        </p:txBody>
      </p:sp>
      <p:sp>
        <p:nvSpPr>
          <p:cNvPr id="373" name="爱设计-13"/>
          <p:cNvSpPr/>
          <p:nvPr/>
        </p:nvSpPr>
        <p:spPr>
          <a:xfrm>
            <a:off x="2813944" y="3750390"/>
            <a:ext cx="6965575" cy="1969829"/>
          </a:xfrm>
          <a:custGeom>
            <a:avLst/>
            <a:gdLst>
              <a:gd name="connsiteX0" fmla="*/ 180000 w 6965575"/>
              <a:gd name="connsiteY0" fmla="*/ 0 h 1969829"/>
              <a:gd name="connsiteX1" fmla="*/ 6785575 w 6965575"/>
              <a:gd name="connsiteY1" fmla="*/ 0 h 1969829"/>
              <a:gd name="connsiteX2" fmla="*/ 6965575 w 6965575"/>
              <a:gd name="connsiteY2" fmla="*/ 180000 h 1969829"/>
              <a:gd name="connsiteX3" fmla="*/ 6965575 w 6965575"/>
              <a:gd name="connsiteY3" fmla="*/ 1789829 h 1969829"/>
              <a:gd name="connsiteX4" fmla="*/ 6785575 w 6965575"/>
              <a:gd name="connsiteY4" fmla="*/ 1969829 h 1969829"/>
              <a:gd name="connsiteX5" fmla="*/ 180000 w 6965575"/>
              <a:gd name="connsiteY5" fmla="*/ 1969829 h 1969829"/>
              <a:gd name="connsiteX6" fmla="*/ 0 w 6965575"/>
              <a:gd name="connsiteY6" fmla="*/ 1789829 h 1969829"/>
              <a:gd name="connsiteX7" fmla="*/ 0 w 6965575"/>
              <a:gd name="connsiteY7" fmla="*/ 180000 h 1969829"/>
              <a:gd name="connsiteX8" fmla="*/ 180000 w 6965575"/>
              <a:gd name="connsiteY8" fmla="*/ 0 h 196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5575" h="1969829">
                <a:moveTo>
                  <a:pt x="180000" y="0"/>
                </a:moveTo>
                <a:lnTo>
                  <a:pt x="6785575" y="0"/>
                </a:lnTo>
                <a:cubicBezTo>
                  <a:pt x="6884935" y="0"/>
                  <a:pt x="6965575" y="80640"/>
                  <a:pt x="6965575" y="180000"/>
                </a:cubicBezTo>
                <a:lnTo>
                  <a:pt x="6965575" y="1789829"/>
                </a:lnTo>
                <a:cubicBezTo>
                  <a:pt x="6965575" y="1889189"/>
                  <a:pt x="6884935" y="1969829"/>
                  <a:pt x="6785575" y="1969829"/>
                </a:cubicBezTo>
                <a:lnTo>
                  <a:pt x="180000" y="1969829"/>
                </a:lnTo>
                <a:cubicBezTo>
                  <a:pt x="80640" y="1969829"/>
                  <a:pt x="0" y="1889189"/>
                  <a:pt x="0" y="1789829"/>
                </a:cubicBezTo>
                <a:lnTo>
                  <a:pt x="0" y="180000"/>
                </a:lnTo>
                <a:cubicBezTo>
                  <a:pt x="0" y="80640"/>
                  <a:pt x="80640" y="0"/>
                  <a:pt x="180000" y="0"/>
                </a:cubicBezTo>
              </a:path>
            </a:pathLst>
          </a:custGeom>
          <a:gradFill>
            <a:gsLst>
              <a:gs pos="0">
                <a:schemeClr val="accent1"/>
              </a:gs>
              <a:gs pos="100000">
                <a:schemeClr val="accent2"/>
              </a:gs>
            </a:gsLst>
            <a:lin ang="3600000" scaled="0"/>
          </a:grad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lt1"/>
              </a:solidFill>
            </a:endParaRPr>
          </a:p>
        </p:txBody>
      </p:sp>
      <p:sp>
        <p:nvSpPr>
          <p:cNvPr id="374" name="爱设计-14"/>
          <p:cNvSpPr/>
          <p:nvPr/>
        </p:nvSpPr>
        <p:spPr>
          <a:xfrm>
            <a:off x="744865" y="3750390"/>
            <a:ext cx="1963419" cy="1969829"/>
          </a:xfrm>
          <a:custGeom>
            <a:avLst/>
            <a:gdLst>
              <a:gd name="connsiteX0" fmla="*/ 180000 w 1963419"/>
              <a:gd name="connsiteY0" fmla="*/ 0 h 1969829"/>
              <a:gd name="connsiteX1" fmla="*/ 1783419 w 1963419"/>
              <a:gd name="connsiteY1" fmla="*/ 0 h 1969829"/>
              <a:gd name="connsiteX2" fmla="*/ 1963419 w 1963419"/>
              <a:gd name="connsiteY2" fmla="*/ 180000 h 1969829"/>
              <a:gd name="connsiteX3" fmla="*/ 1963419 w 1963419"/>
              <a:gd name="connsiteY3" fmla="*/ 1789829 h 1969829"/>
              <a:gd name="connsiteX4" fmla="*/ 1783419 w 1963419"/>
              <a:gd name="connsiteY4" fmla="*/ 1969829 h 1969829"/>
              <a:gd name="connsiteX5" fmla="*/ 180000 w 1963419"/>
              <a:gd name="connsiteY5" fmla="*/ 1969829 h 1969829"/>
              <a:gd name="connsiteX6" fmla="*/ 0 w 1963419"/>
              <a:gd name="connsiteY6" fmla="*/ 1789829 h 1969829"/>
              <a:gd name="connsiteX7" fmla="*/ 0 w 1963419"/>
              <a:gd name="connsiteY7" fmla="*/ 180000 h 1969829"/>
              <a:gd name="connsiteX8" fmla="*/ 180000 w 1963419"/>
              <a:gd name="connsiteY8" fmla="*/ 0 h 196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419" h="1969829">
                <a:moveTo>
                  <a:pt x="180000" y="0"/>
                </a:moveTo>
                <a:lnTo>
                  <a:pt x="1783419" y="0"/>
                </a:lnTo>
                <a:cubicBezTo>
                  <a:pt x="1882779" y="0"/>
                  <a:pt x="1963419" y="80640"/>
                  <a:pt x="1963419" y="180000"/>
                </a:cubicBezTo>
                <a:lnTo>
                  <a:pt x="1963419" y="1789829"/>
                </a:lnTo>
                <a:cubicBezTo>
                  <a:pt x="1963419" y="1889189"/>
                  <a:pt x="1882779" y="1969829"/>
                  <a:pt x="1783419" y="1969829"/>
                </a:cubicBezTo>
                <a:lnTo>
                  <a:pt x="180000" y="1969829"/>
                </a:lnTo>
                <a:cubicBezTo>
                  <a:pt x="80640" y="1969829"/>
                  <a:pt x="0" y="1889189"/>
                  <a:pt x="0" y="1789829"/>
                </a:cubicBezTo>
                <a:lnTo>
                  <a:pt x="0" y="180000"/>
                </a:lnTo>
                <a:cubicBezTo>
                  <a:pt x="0" y="80640"/>
                  <a:pt x="80640" y="0"/>
                  <a:pt x="180000" y="0"/>
                </a:cubicBezTo>
              </a:path>
            </a:pathLst>
          </a:custGeom>
          <a:blipFill dpi="0" rotWithShape="1">
            <a:blip r:embed="rId1"/>
            <a:srcRect/>
            <a:tile tx="0" ty="0" sx="100000" sy="100000" flip="none" algn="ctr"/>
          </a:blip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lt1"/>
              </a:solidFill>
            </a:endParaRPr>
          </a:p>
        </p:txBody>
      </p:sp>
      <p:sp>
        <p:nvSpPr>
          <p:cNvPr id="375" name="爱设计-15"/>
          <p:cNvSpPr/>
          <p:nvPr/>
        </p:nvSpPr>
        <p:spPr>
          <a:xfrm>
            <a:off x="2813944" y="3750390"/>
            <a:ext cx="6965575" cy="1969829"/>
          </a:xfrm>
          <a:custGeom>
            <a:avLst/>
            <a:gdLst>
              <a:gd name="connsiteX0" fmla="*/ 180000 w 6965575"/>
              <a:gd name="connsiteY0" fmla="*/ 0 h 1969829"/>
              <a:gd name="connsiteX1" fmla="*/ 6785575 w 6965575"/>
              <a:gd name="connsiteY1" fmla="*/ 0 h 1969829"/>
              <a:gd name="connsiteX2" fmla="*/ 6965575 w 6965575"/>
              <a:gd name="connsiteY2" fmla="*/ 180000 h 1969829"/>
              <a:gd name="connsiteX3" fmla="*/ 6965575 w 6965575"/>
              <a:gd name="connsiteY3" fmla="*/ 1789829 h 1969829"/>
              <a:gd name="connsiteX4" fmla="*/ 6785575 w 6965575"/>
              <a:gd name="connsiteY4" fmla="*/ 1969829 h 1969829"/>
              <a:gd name="connsiteX5" fmla="*/ 180000 w 6965575"/>
              <a:gd name="connsiteY5" fmla="*/ 1969829 h 1969829"/>
              <a:gd name="connsiteX6" fmla="*/ 0 w 6965575"/>
              <a:gd name="connsiteY6" fmla="*/ 1789829 h 1969829"/>
              <a:gd name="connsiteX7" fmla="*/ 0 w 6965575"/>
              <a:gd name="connsiteY7" fmla="*/ 180000 h 1969829"/>
              <a:gd name="connsiteX8" fmla="*/ 180000 w 6965575"/>
              <a:gd name="connsiteY8" fmla="*/ 0 h 196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65575" h="1969829">
                <a:moveTo>
                  <a:pt x="180000" y="0"/>
                </a:moveTo>
                <a:lnTo>
                  <a:pt x="6785575" y="0"/>
                </a:lnTo>
                <a:cubicBezTo>
                  <a:pt x="6884935" y="0"/>
                  <a:pt x="6965575" y="80640"/>
                  <a:pt x="6965575" y="180000"/>
                </a:cubicBezTo>
                <a:lnTo>
                  <a:pt x="6965575" y="1789829"/>
                </a:lnTo>
                <a:cubicBezTo>
                  <a:pt x="6965575" y="1889189"/>
                  <a:pt x="6884935" y="1969829"/>
                  <a:pt x="6785575" y="1969829"/>
                </a:cubicBezTo>
                <a:lnTo>
                  <a:pt x="180000" y="1969829"/>
                </a:lnTo>
                <a:cubicBezTo>
                  <a:pt x="80640" y="1969829"/>
                  <a:pt x="0" y="1889189"/>
                  <a:pt x="0" y="1789829"/>
                </a:cubicBezTo>
                <a:lnTo>
                  <a:pt x="0" y="180000"/>
                </a:lnTo>
                <a:cubicBezTo>
                  <a:pt x="0" y="80640"/>
                  <a:pt x="80640" y="0"/>
                  <a:pt x="180000" y="0"/>
                </a:cubicBezTo>
              </a:path>
            </a:pathLst>
          </a:custGeom>
          <a:blipFill dpi="0" rotWithShape="1">
            <a:blip r:embed="rId2">
              <a:alphaModFix amt="15000"/>
            </a:blip>
            <a:srcRect/>
            <a:tile tx="0" ty="0" sx="100000" sy="100000" flip="none" algn="ctr"/>
          </a:blipFill>
          <a:ln>
            <a:noFill/>
          </a:ln>
          <a:effectLst>
            <a:outerShdw blurRad="177800" dist="63500" dir="2700000" algn="tl"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chemeClr val="lt1"/>
              </a:solidFill>
            </a:endParaRPr>
          </a:p>
        </p:txBody>
      </p:sp>
      <p:sp>
        <p:nvSpPr>
          <p:cNvPr id="376" name="爱设计-16"/>
          <p:cNvSpPr txBox="1"/>
          <p:nvPr/>
        </p:nvSpPr>
        <p:spPr>
          <a:xfrm>
            <a:off x="3157362" y="4294442"/>
            <a:ext cx="5764133" cy="596830"/>
          </a:xfrm>
          <a:prstGeom prst="rect">
            <a:avLst/>
          </a:prstGeom>
          <a:noFill/>
        </p:spPr>
        <p:txBody>
          <a:bodyPr wrap="square">
            <a:noAutofit/>
          </a:bodyPr>
          <a:lstStyle>
            <a:defPPr>
              <a:defRPr lang="zh-CN"/>
            </a:defPPr>
            <a:lvl1pPr marL="285750" indent="-285750">
              <a:lnSpc>
                <a:spcPct val="120000"/>
              </a:lnSpc>
              <a:spcAft>
                <a:spcPts val="600"/>
              </a:spcAft>
              <a:buFont typeface="Arial" panose="020B0604020202020204" pitchFamily="34" charset="0"/>
              <a:buChar char="•"/>
              <a:defRPr sz="1600">
                <a:solidFill>
                  <a:schemeClr val="tx1">
                    <a:lumMod val="85000"/>
                    <a:lumOff val="15000"/>
                  </a:schemeClr>
                </a:solidFill>
              </a:defRPr>
            </a:lvl1pPr>
          </a:lstStyle>
          <a:p>
            <a:pPr marL="0" indent="0" algn="ctr">
              <a:lnSpc>
                <a:spcPct val="130000"/>
              </a:lnSpc>
              <a:buNone/>
            </a:pPr>
            <a:r>
              <a:rPr lang="zh-CN" altLang="en-US" sz="2800" b="1" dirty="0">
                <a:solidFill>
                  <a:schemeClr val="bg1"/>
                </a:solidFill>
                <a:latin typeface="Sylfaen" panose="010A0502050306030303" charset="0"/>
              </a:rPr>
              <a:t>死亡不代表游戏的结束！</a:t>
            </a:r>
            <a:endParaRPr lang="zh-CN" altLang="en-US" sz="2800" b="1" dirty="0">
              <a:solidFill>
                <a:schemeClr val="bg1"/>
              </a:solidFill>
              <a:latin typeface="Sylfaen" panose="010A0502050306030303" charset="0"/>
            </a:endParaRPr>
          </a:p>
        </p:txBody>
      </p:sp>
      <p:grpSp>
        <p:nvGrpSpPr>
          <p:cNvPr id="12" name="爱设计-17"/>
          <p:cNvGrpSpPr/>
          <p:nvPr/>
        </p:nvGrpSpPr>
        <p:grpSpPr>
          <a:xfrm>
            <a:off x="10346935" y="1628775"/>
            <a:ext cx="1346082" cy="1215665"/>
            <a:chOff x="10346935" y="1628775"/>
            <a:chExt cx="1346082" cy="1215665"/>
          </a:xfrm>
        </p:grpSpPr>
        <p:sp>
          <p:nvSpPr>
            <p:cNvPr id="377" name="爱设计-17-1"/>
            <p:cNvSpPr/>
            <p:nvPr/>
          </p:nvSpPr>
          <p:spPr>
            <a:xfrm>
              <a:off x="10346935"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爱设计-17-2"/>
            <p:cNvSpPr/>
            <p:nvPr/>
          </p:nvSpPr>
          <p:spPr>
            <a:xfrm>
              <a:off x="10477351"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爱设计-17-3"/>
            <p:cNvSpPr/>
            <p:nvPr/>
          </p:nvSpPr>
          <p:spPr>
            <a:xfrm>
              <a:off x="10607768"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爱设计-17-4"/>
            <p:cNvSpPr/>
            <p:nvPr/>
          </p:nvSpPr>
          <p:spPr>
            <a:xfrm>
              <a:off x="10738184"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爱设计-17-5"/>
            <p:cNvSpPr/>
            <p:nvPr/>
          </p:nvSpPr>
          <p:spPr>
            <a:xfrm>
              <a:off x="10868600"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爱设计-17-6"/>
            <p:cNvSpPr/>
            <p:nvPr/>
          </p:nvSpPr>
          <p:spPr>
            <a:xfrm>
              <a:off x="10999017"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爱设计-17-7"/>
            <p:cNvSpPr/>
            <p:nvPr/>
          </p:nvSpPr>
          <p:spPr>
            <a:xfrm>
              <a:off x="11129433"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爱设计-17-8"/>
            <p:cNvSpPr/>
            <p:nvPr/>
          </p:nvSpPr>
          <p:spPr>
            <a:xfrm>
              <a:off x="11259849"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爱设计-17-9"/>
            <p:cNvSpPr/>
            <p:nvPr/>
          </p:nvSpPr>
          <p:spPr>
            <a:xfrm>
              <a:off x="11390266"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爱设计-17-10"/>
            <p:cNvSpPr/>
            <p:nvPr/>
          </p:nvSpPr>
          <p:spPr>
            <a:xfrm>
              <a:off x="11520682"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爱设计-17-11"/>
            <p:cNvSpPr/>
            <p:nvPr/>
          </p:nvSpPr>
          <p:spPr>
            <a:xfrm>
              <a:off x="11651098" y="162877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爱设计-17-12"/>
            <p:cNvSpPr/>
            <p:nvPr/>
          </p:nvSpPr>
          <p:spPr>
            <a:xfrm>
              <a:off x="10346935"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爱设计-17-13"/>
            <p:cNvSpPr/>
            <p:nvPr/>
          </p:nvSpPr>
          <p:spPr>
            <a:xfrm>
              <a:off x="10477351"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爱设计-17-14"/>
            <p:cNvSpPr/>
            <p:nvPr/>
          </p:nvSpPr>
          <p:spPr>
            <a:xfrm>
              <a:off x="10607768"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爱设计-17-15"/>
            <p:cNvSpPr/>
            <p:nvPr/>
          </p:nvSpPr>
          <p:spPr>
            <a:xfrm>
              <a:off x="10738184"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爱设计-17-16"/>
            <p:cNvSpPr/>
            <p:nvPr/>
          </p:nvSpPr>
          <p:spPr>
            <a:xfrm>
              <a:off x="10868600"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爱设计-17-17"/>
            <p:cNvSpPr/>
            <p:nvPr/>
          </p:nvSpPr>
          <p:spPr>
            <a:xfrm>
              <a:off x="10999017"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爱设计-17-18"/>
            <p:cNvSpPr/>
            <p:nvPr/>
          </p:nvSpPr>
          <p:spPr>
            <a:xfrm>
              <a:off x="11129433"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爱设计-17-19"/>
            <p:cNvSpPr/>
            <p:nvPr/>
          </p:nvSpPr>
          <p:spPr>
            <a:xfrm>
              <a:off x="11259849"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爱设计-17-20"/>
            <p:cNvSpPr/>
            <p:nvPr/>
          </p:nvSpPr>
          <p:spPr>
            <a:xfrm>
              <a:off x="11390266"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爱设计-17-21"/>
            <p:cNvSpPr/>
            <p:nvPr/>
          </p:nvSpPr>
          <p:spPr>
            <a:xfrm>
              <a:off x="11520682"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爱设计-17-22"/>
            <p:cNvSpPr/>
            <p:nvPr/>
          </p:nvSpPr>
          <p:spPr>
            <a:xfrm>
              <a:off x="11651098" y="175919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爱设计-17-23"/>
            <p:cNvSpPr/>
            <p:nvPr/>
          </p:nvSpPr>
          <p:spPr>
            <a:xfrm>
              <a:off x="10346935"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爱设计-17-24"/>
            <p:cNvSpPr/>
            <p:nvPr/>
          </p:nvSpPr>
          <p:spPr>
            <a:xfrm>
              <a:off x="10477351"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爱设计-17-25"/>
            <p:cNvSpPr/>
            <p:nvPr/>
          </p:nvSpPr>
          <p:spPr>
            <a:xfrm>
              <a:off x="10607768"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爱设计-17-26"/>
            <p:cNvSpPr/>
            <p:nvPr/>
          </p:nvSpPr>
          <p:spPr>
            <a:xfrm>
              <a:off x="10738184"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爱设计-17-27"/>
            <p:cNvSpPr/>
            <p:nvPr/>
          </p:nvSpPr>
          <p:spPr>
            <a:xfrm>
              <a:off x="10868600"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爱设计-17-28"/>
            <p:cNvSpPr/>
            <p:nvPr/>
          </p:nvSpPr>
          <p:spPr>
            <a:xfrm>
              <a:off x="10999017"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爱设计-17-29"/>
            <p:cNvSpPr/>
            <p:nvPr/>
          </p:nvSpPr>
          <p:spPr>
            <a:xfrm>
              <a:off x="11129433"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爱设计-17-30"/>
            <p:cNvSpPr/>
            <p:nvPr/>
          </p:nvSpPr>
          <p:spPr>
            <a:xfrm>
              <a:off x="11259849"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爱设计-17-31"/>
            <p:cNvSpPr/>
            <p:nvPr/>
          </p:nvSpPr>
          <p:spPr>
            <a:xfrm>
              <a:off x="11390266"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爱设计-17-32"/>
            <p:cNvSpPr/>
            <p:nvPr/>
          </p:nvSpPr>
          <p:spPr>
            <a:xfrm>
              <a:off x="11520682"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爱设计-17-33"/>
            <p:cNvSpPr/>
            <p:nvPr/>
          </p:nvSpPr>
          <p:spPr>
            <a:xfrm>
              <a:off x="11651098" y="1889608"/>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爱设计-17-34"/>
            <p:cNvSpPr/>
            <p:nvPr/>
          </p:nvSpPr>
          <p:spPr>
            <a:xfrm>
              <a:off x="10346935"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爱设计-17-35"/>
            <p:cNvSpPr/>
            <p:nvPr/>
          </p:nvSpPr>
          <p:spPr>
            <a:xfrm>
              <a:off x="10477351"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爱设计-17-36"/>
            <p:cNvSpPr/>
            <p:nvPr/>
          </p:nvSpPr>
          <p:spPr>
            <a:xfrm>
              <a:off x="10607768"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爱设计-17-37"/>
            <p:cNvSpPr/>
            <p:nvPr/>
          </p:nvSpPr>
          <p:spPr>
            <a:xfrm>
              <a:off x="10738184"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爱设计-17-38"/>
            <p:cNvSpPr/>
            <p:nvPr/>
          </p:nvSpPr>
          <p:spPr>
            <a:xfrm>
              <a:off x="10868600"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爱设计-17-39"/>
            <p:cNvSpPr/>
            <p:nvPr/>
          </p:nvSpPr>
          <p:spPr>
            <a:xfrm>
              <a:off x="10999017"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爱设计-17-40"/>
            <p:cNvSpPr/>
            <p:nvPr/>
          </p:nvSpPr>
          <p:spPr>
            <a:xfrm>
              <a:off x="11129433"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爱设计-17-41"/>
            <p:cNvSpPr/>
            <p:nvPr/>
          </p:nvSpPr>
          <p:spPr>
            <a:xfrm>
              <a:off x="11259849"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爱设计-17-42"/>
            <p:cNvSpPr/>
            <p:nvPr/>
          </p:nvSpPr>
          <p:spPr>
            <a:xfrm>
              <a:off x="11390266"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爱设计-17-43"/>
            <p:cNvSpPr/>
            <p:nvPr/>
          </p:nvSpPr>
          <p:spPr>
            <a:xfrm>
              <a:off x="11520682"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爱设计-17-44"/>
            <p:cNvSpPr/>
            <p:nvPr/>
          </p:nvSpPr>
          <p:spPr>
            <a:xfrm>
              <a:off x="11651098" y="2020024"/>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爱设计-17-45"/>
            <p:cNvSpPr/>
            <p:nvPr/>
          </p:nvSpPr>
          <p:spPr>
            <a:xfrm>
              <a:off x="10346935"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爱设计-17-46"/>
            <p:cNvSpPr/>
            <p:nvPr/>
          </p:nvSpPr>
          <p:spPr>
            <a:xfrm>
              <a:off x="10477351"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爱设计-17-47"/>
            <p:cNvSpPr/>
            <p:nvPr/>
          </p:nvSpPr>
          <p:spPr>
            <a:xfrm>
              <a:off x="10607768"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爱设计-17-48"/>
            <p:cNvSpPr/>
            <p:nvPr/>
          </p:nvSpPr>
          <p:spPr>
            <a:xfrm>
              <a:off x="10738184"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爱设计-17-49"/>
            <p:cNvSpPr/>
            <p:nvPr/>
          </p:nvSpPr>
          <p:spPr>
            <a:xfrm>
              <a:off x="10868600"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爱设计-17-50"/>
            <p:cNvSpPr/>
            <p:nvPr/>
          </p:nvSpPr>
          <p:spPr>
            <a:xfrm>
              <a:off x="10999017"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爱设计-17-51"/>
            <p:cNvSpPr/>
            <p:nvPr/>
          </p:nvSpPr>
          <p:spPr>
            <a:xfrm>
              <a:off x="11129433"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爱设计-17-52"/>
            <p:cNvSpPr/>
            <p:nvPr/>
          </p:nvSpPr>
          <p:spPr>
            <a:xfrm>
              <a:off x="11259849"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爱设计-17-53"/>
            <p:cNvSpPr/>
            <p:nvPr/>
          </p:nvSpPr>
          <p:spPr>
            <a:xfrm>
              <a:off x="11390266"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爱设计-17-54"/>
            <p:cNvSpPr/>
            <p:nvPr/>
          </p:nvSpPr>
          <p:spPr>
            <a:xfrm>
              <a:off x="11520682"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爱设计-17-55"/>
            <p:cNvSpPr/>
            <p:nvPr/>
          </p:nvSpPr>
          <p:spPr>
            <a:xfrm>
              <a:off x="11651098" y="2150440"/>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爱设计-17-56"/>
            <p:cNvSpPr/>
            <p:nvPr/>
          </p:nvSpPr>
          <p:spPr>
            <a:xfrm>
              <a:off x="10346935"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爱设计-17-57"/>
            <p:cNvSpPr/>
            <p:nvPr/>
          </p:nvSpPr>
          <p:spPr>
            <a:xfrm>
              <a:off x="10477351"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爱设计-17-58"/>
            <p:cNvSpPr/>
            <p:nvPr/>
          </p:nvSpPr>
          <p:spPr>
            <a:xfrm>
              <a:off x="10607768"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爱设计-17-59"/>
            <p:cNvSpPr/>
            <p:nvPr/>
          </p:nvSpPr>
          <p:spPr>
            <a:xfrm>
              <a:off x="10738184"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爱设计-17-60"/>
            <p:cNvSpPr/>
            <p:nvPr/>
          </p:nvSpPr>
          <p:spPr>
            <a:xfrm>
              <a:off x="10868600"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爱设计-17-61"/>
            <p:cNvSpPr/>
            <p:nvPr/>
          </p:nvSpPr>
          <p:spPr>
            <a:xfrm>
              <a:off x="10999017"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爱设计-17-62"/>
            <p:cNvSpPr/>
            <p:nvPr/>
          </p:nvSpPr>
          <p:spPr>
            <a:xfrm>
              <a:off x="11129433"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爱设计-17-63"/>
            <p:cNvSpPr/>
            <p:nvPr/>
          </p:nvSpPr>
          <p:spPr>
            <a:xfrm>
              <a:off x="11259849"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爱设计-17-64"/>
            <p:cNvSpPr/>
            <p:nvPr/>
          </p:nvSpPr>
          <p:spPr>
            <a:xfrm>
              <a:off x="11390266"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爱设计-17-65"/>
            <p:cNvSpPr/>
            <p:nvPr/>
          </p:nvSpPr>
          <p:spPr>
            <a:xfrm>
              <a:off x="11520682"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爱设计-17-66"/>
            <p:cNvSpPr/>
            <p:nvPr/>
          </p:nvSpPr>
          <p:spPr>
            <a:xfrm>
              <a:off x="11651098" y="2280856"/>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爱设计-17-67"/>
            <p:cNvSpPr/>
            <p:nvPr/>
          </p:nvSpPr>
          <p:spPr>
            <a:xfrm>
              <a:off x="10346935"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爱设计-17-68"/>
            <p:cNvSpPr/>
            <p:nvPr/>
          </p:nvSpPr>
          <p:spPr>
            <a:xfrm>
              <a:off x="10477351"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爱设计-17-69"/>
            <p:cNvSpPr/>
            <p:nvPr/>
          </p:nvSpPr>
          <p:spPr>
            <a:xfrm>
              <a:off x="10607768"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爱设计-17-70"/>
            <p:cNvSpPr/>
            <p:nvPr/>
          </p:nvSpPr>
          <p:spPr>
            <a:xfrm>
              <a:off x="10738184"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爱设计-17-71"/>
            <p:cNvSpPr/>
            <p:nvPr/>
          </p:nvSpPr>
          <p:spPr>
            <a:xfrm>
              <a:off x="10868600"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爱设计-17-72"/>
            <p:cNvSpPr/>
            <p:nvPr/>
          </p:nvSpPr>
          <p:spPr>
            <a:xfrm>
              <a:off x="10999017"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爱设计-17-73"/>
            <p:cNvSpPr/>
            <p:nvPr/>
          </p:nvSpPr>
          <p:spPr>
            <a:xfrm>
              <a:off x="11129433"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爱设计-17-74"/>
            <p:cNvSpPr/>
            <p:nvPr/>
          </p:nvSpPr>
          <p:spPr>
            <a:xfrm>
              <a:off x="11259849"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爱设计-17-75"/>
            <p:cNvSpPr/>
            <p:nvPr/>
          </p:nvSpPr>
          <p:spPr>
            <a:xfrm>
              <a:off x="11390266"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爱设计-17-76"/>
            <p:cNvSpPr/>
            <p:nvPr/>
          </p:nvSpPr>
          <p:spPr>
            <a:xfrm>
              <a:off x="11520682"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爱设计-17-77"/>
            <p:cNvSpPr/>
            <p:nvPr/>
          </p:nvSpPr>
          <p:spPr>
            <a:xfrm>
              <a:off x="11651098" y="2411273"/>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爱设计-17-78"/>
            <p:cNvSpPr/>
            <p:nvPr/>
          </p:nvSpPr>
          <p:spPr>
            <a:xfrm>
              <a:off x="10346935"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爱设计-17-79"/>
            <p:cNvSpPr/>
            <p:nvPr/>
          </p:nvSpPr>
          <p:spPr>
            <a:xfrm>
              <a:off x="10477351"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爱设计-17-80"/>
            <p:cNvSpPr/>
            <p:nvPr/>
          </p:nvSpPr>
          <p:spPr>
            <a:xfrm>
              <a:off x="10607768"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爱设计-17-81"/>
            <p:cNvSpPr/>
            <p:nvPr/>
          </p:nvSpPr>
          <p:spPr>
            <a:xfrm>
              <a:off x="10738184"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爱设计-17-82"/>
            <p:cNvSpPr/>
            <p:nvPr/>
          </p:nvSpPr>
          <p:spPr>
            <a:xfrm>
              <a:off x="10868600"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爱设计-17-83"/>
            <p:cNvSpPr/>
            <p:nvPr/>
          </p:nvSpPr>
          <p:spPr>
            <a:xfrm>
              <a:off x="10999017"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爱设计-17-84"/>
            <p:cNvSpPr/>
            <p:nvPr/>
          </p:nvSpPr>
          <p:spPr>
            <a:xfrm>
              <a:off x="11129433"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爱设计-17-85"/>
            <p:cNvSpPr/>
            <p:nvPr/>
          </p:nvSpPr>
          <p:spPr>
            <a:xfrm>
              <a:off x="11259849"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爱设计-17-86"/>
            <p:cNvSpPr/>
            <p:nvPr/>
          </p:nvSpPr>
          <p:spPr>
            <a:xfrm>
              <a:off x="11390266"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爱设计-17-87"/>
            <p:cNvSpPr/>
            <p:nvPr/>
          </p:nvSpPr>
          <p:spPr>
            <a:xfrm>
              <a:off x="11520682"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爱设计-17-88"/>
            <p:cNvSpPr/>
            <p:nvPr/>
          </p:nvSpPr>
          <p:spPr>
            <a:xfrm>
              <a:off x="11651098" y="2541689"/>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爱设计-17-89"/>
            <p:cNvSpPr/>
            <p:nvPr/>
          </p:nvSpPr>
          <p:spPr>
            <a:xfrm>
              <a:off x="10346935"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爱设计-17-90"/>
            <p:cNvSpPr/>
            <p:nvPr/>
          </p:nvSpPr>
          <p:spPr>
            <a:xfrm>
              <a:off x="10477351"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爱设计-17-91"/>
            <p:cNvSpPr/>
            <p:nvPr/>
          </p:nvSpPr>
          <p:spPr>
            <a:xfrm>
              <a:off x="10607768"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爱设计-17-92"/>
            <p:cNvSpPr/>
            <p:nvPr/>
          </p:nvSpPr>
          <p:spPr>
            <a:xfrm>
              <a:off x="10738184"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爱设计-17-93"/>
            <p:cNvSpPr/>
            <p:nvPr/>
          </p:nvSpPr>
          <p:spPr>
            <a:xfrm>
              <a:off x="10868600"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爱设计-17-94"/>
            <p:cNvSpPr/>
            <p:nvPr/>
          </p:nvSpPr>
          <p:spPr>
            <a:xfrm>
              <a:off x="10999017"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爱设计-17-95"/>
            <p:cNvSpPr/>
            <p:nvPr/>
          </p:nvSpPr>
          <p:spPr>
            <a:xfrm>
              <a:off x="11129433"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爱设计-17-96"/>
            <p:cNvSpPr/>
            <p:nvPr/>
          </p:nvSpPr>
          <p:spPr>
            <a:xfrm>
              <a:off x="11259849"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爱设计-17-97"/>
            <p:cNvSpPr/>
            <p:nvPr/>
          </p:nvSpPr>
          <p:spPr>
            <a:xfrm>
              <a:off x="11390266"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爱设计-17-98"/>
            <p:cNvSpPr/>
            <p:nvPr/>
          </p:nvSpPr>
          <p:spPr>
            <a:xfrm>
              <a:off x="11520682"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爱设计-17-99"/>
            <p:cNvSpPr/>
            <p:nvPr/>
          </p:nvSpPr>
          <p:spPr>
            <a:xfrm>
              <a:off x="11651098" y="2672105"/>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爱设计-17-100"/>
            <p:cNvSpPr/>
            <p:nvPr/>
          </p:nvSpPr>
          <p:spPr>
            <a:xfrm>
              <a:off x="10346935"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爱设计-17-101"/>
            <p:cNvSpPr/>
            <p:nvPr/>
          </p:nvSpPr>
          <p:spPr>
            <a:xfrm>
              <a:off x="10477351"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爱设计-17-102"/>
            <p:cNvSpPr/>
            <p:nvPr/>
          </p:nvSpPr>
          <p:spPr>
            <a:xfrm>
              <a:off x="10607768"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爱设计-17-103"/>
            <p:cNvSpPr/>
            <p:nvPr/>
          </p:nvSpPr>
          <p:spPr>
            <a:xfrm>
              <a:off x="10738184"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爱设计-17-104"/>
            <p:cNvSpPr/>
            <p:nvPr/>
          </p:nvSpPr>
          <p:spPr>
            <a:xfrm>
              <a:off x="10868600"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爱设计-17-105"/>
            <p:cNvSpPr/>
            <p:nvPr/>
          </p:nvSpPr>
          <p:spPr>
            <a:xfrm>
              <a:off x="10999017"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爱设计-17-106"/>
            <p:cNvSpPr/>
            <p:nvPr/>
          </p:nvSpPr>
          <p:spPr>
            <a:xfrm>
              <a:off x="11129433"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爱设计-17-107"/>
            <p:cNvSpPr/>
            <p:nvPr/>
          </p:nvSpPr>
          <p:spPr>
            <a:xfrm>
              <a:off x="11259849"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爱设计-17-108"/>
            <p:cNvSpPr/>
            <p:nvPr/>
          </p:nvSpPr>
          <p:spPr>
            <a:xfrm>
              <a:off x="11390266"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爱设计-17-109"/>
            <p:cNvSpPr/>
            <p:nvPr/>
          </p:nvSpPr>
          <p:spPr>
            <a:xfrm>
              <a:off x="11520682"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爱设计-17-110"/>
            <p:cNvSpPr/>
            <p:nvPr/>
          </p:nvSpPr>
          <p:spPr>
            <a:xfrm>
              <a:off x="11651098" y="2802521"/>
              <a:ext cx="41919" cy="4191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1" name="爱设计-18-1"/>
          <p:cNvSpPr/>
          <p:nvPr/>
        </p:nvSpPr>
        <p:spPr>
          <a:xfrm rot="10800000" flipH="1">
            <a:off x="11363325" y="6178550"/>
            <a:ext cx="219075" cy="138430"/>
          </a:xfrm>
          <a:custGeom>
            <a:avLst/>
            <a:gdLst/>
            <a:ahLst/>
            <a:cxnLst>
              <a:cxn ang="0">
                <a:pos x="wd2" y="hd2"/>
              </a:cxn>
              <a:cxn ang="5400000">
                <a:pos x="wd2" y="hd2"/>
              </a:cxn>
              <a:cxn ang="10800000">
                <a:pos x="wd2" y="hd2"/>
              </a:cxn>
              <a:cxn ang="16200000">
                <a:pos x="wd2" y="hd2"/>
              </a:cxn>
            </a:cxnLst>
            <a:rect l="0" t="0" r="r" b="b"/>
            <a:pathLst>
              <a:path w="21600" h="21600" extrusionOk="0">
                <a:moveTo>
                  <a:pt x="14706" y="0"/>
                </a:moveTo>
                <a:lnTo>
                  <a:pt x="12163" y="4029"/>
                </a:lnTo>
                <a:lnTo>
                  <a:pt x="14549" y="7809"/>
                </a:lnTo>
                <a:lnTo>
                  <a:pt x="0" y="7809"/>
                </a:lnTo>
                <a:lnTo>
                  <a:pt x="0" y="13500"/>
                </a:lnTo>
                <a:lnTo>
                  <a:pt x="14732" y="13500"/>
                </a:lnTo>
                <a:lnTo>
                  <a:pt x="12163" y="17571"/>
                </a:lnTo>
                <a:lnTo>
                  <a:pt x="14706" y="21600"/>
                </a:lnTo>
                <a:lnTo>
                  <a:pt x="18979" y="14829"/>
                </a:lnTo>
                <a:lnTo>
                  <a:pt x="19057" y="14954"/>
                </a:lnTo>
                <a:lnTo>
                  <a:pt x="21600" y="10925"/>
                </a:lnTo>
                <a:lnTo>
                  <a:pt x="21521" y="10800"/>
                </a:lnTo>
                <a:lnTo>
                  <a:pt x="21600" y="10675"/>
                </a:lnTo>
                <a:lnTo>
                  <a:pt x="19057" y="6646"/>
                </a:lnTo>
                <a:lnTo>
                  <a:pt x="18979" y="6771"/>
                </a:lnTo>
                <a:lnTo>
                  <a:pt x="14706" y="0"/>
                </a:lnTo>
                <a:close/>
              </a:path>
            </a:pathLst>
          </a:custGeom>
          <a:solidFill>
            <a:schemeClr val="accent1"/>
          </a:solidFill>
          <a:ln w="12700">
            <a:miter lim="400000"/>
          </a:ln>
        </p:spPr>
        <p:txBody>
          <a:bodyPr lIns="50800" tIns="50800" rIns="50800" bIns="50800" anchor="ctr"/>
          <a:lstStyle/>
          <a:p>
            <a:pPr defTabSz="825500">
              <a:defRPr sz="3200">
                <a:solidFill>
                  <a:srgbClr val="00FF94"/>
                </a:solidFill>
                <a:latin typeface="Helvetica Neue Medium"/>
                <a:ea typeface="Helvetica Neue Medium"/>
                <a:cs typeface="Helvetica Neue Medium"/>
                <a:sym typeface="Helvetica Neue Medium"/>
              </a:defRPr>
            </a:p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爱设计-1"/>
          <p:cNvGrpSpPr/>
          <p:nvPr/>
        </p:nvGrpSpPr>
        <p:grpSpPr>
          <a:xfrm>
            <a:off x="-121995" y="-51448"/>
            <a:ext cx="12084928" cy="6780918"/>
            <a:chOff x="0" y="0"/>
            <a:chExt cx="24384000" cy="13681991"/>
          </a:xfrm>
        </p:grpSpPr>
        <p:sp>
          <p:nvSpPr>
            <p:cNvPr id="23" name="爱设计-1-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4" name="爱设计-1-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5" name="爱设计-1-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6" name="爱设计-1-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grpSp>
        <p:nvGrpSpPr>
          <p:cNvPr id="5" name="爱设计-2"/>
          <p:cNvGrpSpPr/>
          <p:nvPr/>
        </p:nvGrpSpPr>
        <p:grpSpPr>
          <a:xfrm>
            <a:off x="-699099" y="1160463"/>
            <a:ext cx="7240578" cy="10651898"/>
            <a:chOff x="2302007" y="462509"/>
            <a:chExt cx="8006595" cy="11778816"/>
          </a:xfrm>
        </p:grpSpPr>
        <p:sp>
          <p:nvSpPr>
            <p:cNvPr id="3" name="爱设计-2-1"/>
            <p:cNvSpPr/>
            <p:nvPr/>
          </p:nvSpPr>
          <p:spPr>
            <a:xfrm>
              <a:off x="2302007" y="1160464"/>
              <a:ext cx="6963914" cy="6963914"/>
            </a:xfrm>
            <a:prstGeom prst="ellipse">
              <a:avLst/>
            </a:prstGeom>
            <a:gradFill>
              <a:gsLst>
                <a:gs pos="0">
                  <a:schemeClr val="accent1"/>
                </a:gs>
                <a:gs pos="100000">
                  <a:schemeClr val="accent2">
                    <a:lumMod val="90000"/>
                    <a:lumOff val="10000"/>
                  </a:schemeClr>
                </a:gs>
              </a:gsLst>
              <a:path path="circle">
                <a:fillToRect l="37721" t="-19636" r="62278" b="119636"/>
              </a:path>
            </a:gradFill>
            <a:ln w="12700">
              <a:miter lim="400000"/>
            </a:ln>
            <a:effectLst>
              <a:outerShdw blurRad="1270000" dir="5400000" rotWithShape="0">
                <a:schemeClr val="accent1"/>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4" name="爱设计-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0910" y="462509"/>
              <a:ext cx="7237692" cy="11778816"/>
            </a:xfrm>
            <a:prstGeom prst="rect">
              <a:avLst/>
            </a:prstGeom>
            <a:effectLst>
              <a:outerShdw blurRad="317500" sx="102000" sy="102000" algn="ctr" rotWithShape="0">
                <a:schemeClr val="accent1">
                  <a:alpha val="15000"/>
                </a:schemeClr>
              </a:outerShdw>
            </a:effectLst>
          </p:spPr>
        </p:pic>
      </p:grpSp>
      <p:pic>
        <p:nvPicPr>
          <p:cNvPr id="21" name="爱设计-5"/>
          <p:cNvPicPr>
            <a:picLocks noChangeAspect="1"/>
          </p:cNvPicPr>
          <p:nvPr/>
        </p:nvPicPr>
        <p:blipFill>
          <a:blip r:embed="rId2"/>
          <a:srcRect t="63497" r="18958"/>
          <a:stretch>
            <a:fillRect/>
          </a:stretch>
        </p:blipFill>
        <p:spPr>
          <a:xfrm flipH="1" flipV="1">
            <a:off x="10872676" y="6424897"/>
            <a:ext cx="1707518" cy="771156"/>
          </a:xfrm>
          <a:custGeom>
            <a:avLst/>
            <a:gdLst>
              <a:gd name="connsiteX0" fmla="*/ 1707518 w 1707518"/>
              <a:gd name="connsiteY0" fmla="*/ 771156 h 771156"/>
              <a:gd name="connsiteX1" fmla="*/ 0 w 1707518"/>
              <a:gd name="connsiteY1" fmla="*/ 771156 h 771156"/>
              <a:gd name="connsiteX2" fmla="*/ 0 w 1707518"/>
              <a:gd name="connsiteY2" fmla="*/ 0 h 771156"/>
              <a:gd name="connsiteX3" fmla="*/ 1707518 w 1707518"/>
              <a:gd name="connsiteY3" fmla="*/ 0 h 771156"/>
            </a:gdLst>
            <a:ahLst/>
            <a:cxnLst>
              <a:cxn ang="0">
                <a:pos x="connsiteX0" y="connsiteY0"/>
              </a:cxn>
              <a:cxn ang="0">
                <a:pos x="connsiteX1" y="connsiteY1"/>
              </a:cxn>
              <a:cxn ang="0">
                <a:pos x="connsiteX2" y="connsiteY2"/>
              </a:cxn>
              <a:cxn ang="0">
                <a:pos x="connsiteX3" y="connsiteY3"/>
              </a:cxn>
            </a:cxnLst>
            <a:rect l="l" t="t" r="r" b="b"/>
            <a:pathLst>
              <a:path w="1707518" h="771156">
                <a:moveTo>
                  <a:pt x="1707518" y="771156"/>
                </a:moveTo>
                <a:lnTo>
                  <a:pt x="0" y="771156"/>
                </a:lnTo>
                <a:lnTo>
                  <a:pt x="0" y="0"/>
                </a:lnTo>
                <a:lnTo>
                  <a:pt x="1707518" y="0"/>
                </a:lnTo>
                <a:close/>
              </a:path>
            </a:pathLst>
          </a:custGeom>
        </p:spPr>
      </p:pic>
      <p:grpSp>
        <p:nvGrpSpPr>
          <p:cNvPr id="2" name="爱设计-6"/>
          <p:cNvGrpSpPr/>
          <p:nvPr/>
        </p:nvGrpSpPr>
        <p:grpSpPr>
          <a:xfrm>
            <a:off x="7519301" y="1629795"/>
            <a:ext cx="3840480" cy="3693001"/>
            <a:chOff x="7032196" y="1629795"/>
            <a:chExt cx="3840480" cy="3693001"/>
          </a:xfrm>
        </p:grpSpPr>
        <p:sp>
          <p:nvSpPr>
            <p:cNvPr id="28" name="爱设计-6-1"/>
            <p:cNvSpPr txBox="1"/>
            <p:nvPr/>
          </p:nvSpPr>
          <p:spPr>
            <a:xfrm>
              <a:off x="7032196" y="3754346"/>
              <a:ext cx="3840480" cy="1568450"/>
            </a:xfrm>
            <a:prstGeom prst="rect">
              <a:avLst/>
            </a:prstGeom>
            <a:noFill/>
          </p:spPr>
          <p:txBody>
            <a:bodyPr wrap="none" rtlCol="0" anchor="t">
              <a:spAutoFit/>
            </a:bodyPr>
            <a:lstStyle/>
            <a:p>
              <a:pPr algn="r"/>
              <a:r>
                <a:rPr lang="zh-CN" altLang="en-US" sz="4800" dirty="0">
                  <a:solidFill>
                    <a:schemeClr val="accent1"/>
                  </a:solidFill>
                  <a:latin typeface="+mj-ea"/>
                  <a:ea typeface="+mj-ea"/>
                  <a:sym typeface="+mn-ea"/>
                </a:rPr>
                <a:t>游戏界面</a:t>
              </a:r>
              <a:r>
                <a:rPr lang="zh-CN" altLang="en-US" sz="4800" dirty="0">
                  <a:solidFill>
                    <a:schemeClr val="bg1"/>
                  </a:solidFill>
                  <a:latin typeface="+mj-ea"/>
                  <a:ea typeface="+mj-ea"/>
                  <a:sym typeface="+mn-ea"/>
                </a:rPr>
                <a:t>布局</a:t>
              </a:r>
              <a:endParaRPr lang="zh-CN" altLang="en-US" sz="4800" dirty="0">
                <a:solidFill>
                  <a:schemeClr val="bg1"/>
                </a:solidFill>
                <a:latin typeface="+mj-ea"/>
                <a:ea typeface="+mj-ea"/>
              </a:endParaRPr>
            </a:p>
            <a:p>
              <a:pPr algn="r"/>
              <a:endParaRPr lang="zh-CN" altLang="en-US" sz="4800" dirty="0">
                <a:solidFill>
                  <a:schemeClr val="accent2"/>
                </a:solidFill>
                <a:latin typeface="+mj-ea"/>
                <a:ea typeface="+mj-ea"/>
                <a:sym typeface="+mn-ea"/>
              </a:endParaRPr>
            </a:p>
          </p:txBody>
        </p:sp>
        <p:cxnSp>
          <p:nvCxnSpPr>
            <p:cNvPr id="29" name="爱设计-6-2"/>
            <p:cNvCxnSpPr/>
            <p:nvPr/>
          </p:nvCxnSpPr>
          <p:spPr>
            <a:xfrm>
              <a:off x="7140191" y="4670114"/>
              <a:ext cx="3732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爱设计-6-3"/>
            <p:cNvSpPr txBox="1"/>
            <p:nvPr/>
          </p:nvSpPr>
          <p:spPr>
            <a:xfrm>
              <a:off x="7032831" y="4828789"/>
              <a:ext cx="3839845" cy="306705"/>
            </a:xfrm>
            <a:prstGeom prst="rect">
              <a:avLst/>
            </a:prstGeom>
            <a:noFill/>
          </p:spPr>
          <p:txBody>
            <a:bodyPr wrap="square" rtlCol="0" anchor="t">
              <a:spAutoFit/>
            </a:bodyPr>
            <a:lstStyle/>
            <a:p>
              <a:pPr algn="dist"/>
              <a:endParaRPr lang="en-US" sz="1400" cap="all" dirty="0">
                <a:ln w="28575">
                  <a:noFill/>
                </a:ln>
                <a:solidFill>
                  <a:schemeClr val="bg1"/>
                </a:solidFill>
                <a:uFillTx/>
                <a:ea typeface="+mn-lt"/>
                <a:sym typeface="+mn-ea"/>
              </a:endParaRPr>
            </a:p>
          </p:txBody>
        </p:sp>
        <p:sp>
          <p:nvSpPr>
            <p:cNvPr id="31" name="爱设计-6-4"/>
            <p:cNvSpPr txBox="1"/>
            <p:nvPr/>
          </p:nvSpPr>
          <p:spPr>
            <a:xfrm>
              <a:off x="7630911" y="1629795"/>
              <a:ext cx="3241765" cy="2215991"/>
            </a:xfrm>
            <a:prstGeom prst="rect">
              <a:avLst/>
            </a:prstGeom>
            <a:noFill/>
          </p:spPr>
          <p:txBody>
            <a:bodyPr wrap="square" rtlCol="0">
              <a:spAutoFit/>
            </a:bodyPr>
            <a:lstStyle/>
            <a:p>
              <a:pPr algn="r"/>
              <a:r>
                <a:rPr lang="en-US" altLang="zh-CN" sz="13800" dirty="0">
                  <a:solidFill>
                    <a:schemeClr val="bg1"/>
                  </a:solidFill>
                  <a:latin typeface="+mj-ea"/>
                  <a:ea typeface="+mj-ea"/>
                </a:rPr>
                <a:t>0</a:t>
              </a:r>
              <a:r>
                <a:rPr lang="en-US" altLang="zh-CN" sz="13800" dirty="0">
                  <a:solidFill>
                    <a:schemeClr val="accent1"/>
                  </a:solidFill>
                  <a:latin typeface="+mj-ea"/>
                  <a:ea typeface="+mj-ea"/>
                </a:rPr>
                <a:t>2</a:t>
              </a:r>
              <a:r>
                <a:rPr lang="en-US" altLang="zh-CN" sz="13800" dirty="0">
                  <a:solidFill>
                    <a:schemeClr val="bg1"/>
                  </a:solidFill>
                  <a:latin typeface="+mj-ea"/>
                  <a:ea typeface="+mj-ea"/>
                </a:rPr>
                <a:t>.</a:t>
              </a:r>
              <a:endParaRPr lang="zh-CN" altLang="en-US" sz="13800" dirty="0">
                <a:solidFill>
                  <a:schemeClr val="bg1"/>
                </a:solidFill>
                <a:latin typeface="+mj-ea"/>
                <a:ea typeface="+mj-e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爱设计-1"/>
          <p:cNvSpPr/>
          <p:nvPr/>
        </p:nvSpPr>
        <p:spPr>
          <a:xfrm>
            <a:off x="731518" y="962660"/>
            <a:ext cx="6680201" cy="210314"/>
          </a:xfrm>
          <a:prstGeom prst="rect">
            <a:avLst/>
          </a:prstGeom>
        </p:spPr>
        <p:txBody>
          <a:bodyPr wrap="none" lIns="0" tIns="0" rIns="0" bIns="0" anchor="t" anchorCtr="0">
            <a:noAutofit/>
          </a:bodyPr>
          <a:lstStyle/>
          <a:p>
            <a:pPr>
              <a:lnSpc>
                <a:spcPct val="150000"/>
              </a:lnSpc>
            </a:pPr>
            <a:endParaRPr lang="de-DE" altLang="zh-CN" sz="1000" dirty="0">
              <a:solidFill>
                <a:schemeClr val="bg1"/>
              </a:solidFill>
            </a:endParaRPr>
          </a:p>
        </p:txBody>
      </p:sp>
      <p:sp>
        <p:nvSpPr>
          <p:cNvPr id="3" name="爱设计-2"/>
          <p:cNvSpPr txBox="1"/>
          <p:nvPr/>
        </p:nvSpPr>
        <p:spPr>
          <a:xfrm>
            <a:off x="629919" y="518160"/>
            <a:ext cx="1597153" cy="434340"/>
          </a:xfrm>
          <a:prstGeom prst="rect">
            <a:avLst/>
          </a:prstGeom>
        </p:spPr>
        <p:txBody>
          <a:bodyPr vert="horz" wrap="none" lIns="91440" tIns="45720" rIns="91440" bIns="0" rtlCol="0" anchor="b" anchorCtr="0">
            <a:noAutofit/>
          </a:bodyPr>
          <a:lstStyle>
            <a:defPPr>
              <a:defRPr lang="zh-CN"/>
            </a:defPPr>
            <a:lvl1pPr>
              <a:lnSpc>
                <a:spcPct val="110000"/>
              </a:lnSpc>
              <a:spcBef>
                <a:spcPct val="0"/>
              </a:spcBef>
              <a:buNone/>
              <a:defRPr sz="2400">
                <a:ln w="3175">
                  <a:noFill/>
                </a:ln>
                <a:gradFill>
                  <a:gsLst>
                    <a:gs pos="95000">
                      <a:schemeClr val="accent2"/>
                    </a:gs>
                    <a:gs pos="15000">
                      <a:schemeClr val="accent1"/>
                    </a:gs>
                  </a:gsLst>
                  <a:lin ang="0" scaled="0"/>
                </a:gradFill>
                <a:latin typeface="OPPOSans H" pitchFamily="18" charset="-122"/>
                <a:ea typeface="OPPOSans H" pitchFamily="18" charset="-122"/>
                <a:cs typeface="OPPOSans H" pitchFamily="18" charset="-122"/>
              </a:defRPr>
            </a:lvl1pPr>
          </a:lstStyle>
          <a:p>
            <a:endParaRPr lang="zh-CN" altLang="en-US" dirty="0"/>
          </a:p>
        </p:txBody>
      </p:sp>
      <p:grpSp>
        <p:nvGrpSpPr>
          <p:cNvPr id="9" name="爱设计-3"/>
          <p:cNvGrpSpPr/>
          <p:nvPr/>
        </p:nvGrpSpPr>
        <p:grpSpPr>
          <a:xfrm>
            <a:off x="186055" y="654408"/>
            <a:ext cx="395796" cy="204842"/>
            <a:chOff x="334963" y="682836"/>
            <a:chExt cx="285940" cy="147986"/>
          </a:xfrm>
        </p:grpSpPr>
        <p:sp>
          <p:nvSpPr>
            <p:cNvPr id="5" name="爱设计-3-1"/>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chemeClr val="accent4">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6" name="爱设计-3-2"/>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endParaRPr lang="zh-CN" altLang="en-US"/>
            </a:p>
          </p:txBody>
        </p:sp>
        <p:sp>
          <p:nvSpPr>
            <p:cNvPr id="7" name="爱设计-3-3"/>
            <p:cNvSpPr/>
            <p:nvPr/>
          </p:nvSpPr>
          <p:spPr>
            <a:xfrm>
              <a:off x="334963" y="682836"/>
              <a:ext cx="285940" cy="147986"/>
            </a:xfrm>
            <a:prstGeom prst="roundRect">
              <a:avLst>
                <a:gd name="adj" fmla="val 50000"/>
              </a:avLst>
            </a:prstGeom>
            <a:gradFill flip="none" rotWithShape="1">
              <a:gsLst>
                <a:gs pos="78000">
                  <a:schemeClr val="accent3"/>
                </a:gs>
                <a:gs pos="34000">
                  <a:schemeClr val="accent4"/>
                </a:gs>
              </a:gsLst>
              <a:lin ang="0" scaled="0"/>
              <a:tileRect/>
            </a:gradFill>
            <a:ln w="3175">
              <a:noFill/>
            </a:ln>
            <a:effectLst>
              <a:outerShdw blurRad="127000" algn="ctr" rotWithShape="0">
                <a:srgbClr val="0B1B72">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爱设计-3-4"/>
            <p:cNvSpPr/>
            <p:nvPr/>
          </p:nvSpPr>
          <p:spPr>
            <a:xfrm>
              <a:off x="496330" y="708661"/>
              <a:ext cx="96136" cy="96336"/>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爱设计-5"/>
          <p:cNvGrpSpPr/>
          <p:nvPr/>
        </p:nvGrpSpPr>
        <p:grpSpPr>
          <a:xfrm>
            <a:off x="11526099" y="4449247"/>
            <a:ext cx="953130" cy="953127"/>
            <a:chOff x="7691275" y="4449247"/>
            <a:chExt cx="953130" cy="953127"/>
          </a:xfrm>
        </p:grpSpPr>
        <p:sp>
          <p:nvSpPr>
            <p:cNvPr id="73" name="爱设计-5-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爱设计-5-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爱设计-5-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爱设计-5-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爱设计-5-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爱设计-5-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爱设计-5-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爱设计-5-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爱设计-5-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爱设计-5-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爱设计-5-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爱设计-5-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爱设计-5-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爱设计-5-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爱设计-5-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爱设计-5-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爱设计-5-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爱设计-5-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爱设计-5-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爱设计-5-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爱设计-5-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爱设计-5-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爱设计-5-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爱设计-5-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爱设计-5-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爱设计-5-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爱设计-5-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爱设计-5-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爱设计-5-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爱设计-5-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爱设计-5-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爱设计-5-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爱设计-5-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爱设计-5-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爱设计-5-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爱设计-5-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爱设计-5-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爱设计-5-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爱设计-5-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爱设计-5-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爱设计-5-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爱设计-5-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爱设计-5-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爱设计-5-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爱设计-5-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爱设计-5-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爱设计-5-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爱设计-5-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爱设计-5-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爱设计-5-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爱设计-5-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爱设计-5-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爱设计-5-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爱设计-5-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爱设计-5-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爱设计-5-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爱设计-5-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爱设计-5-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爱设计-5-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爱设计-5-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爱设计-5-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爱设计-5-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爱设计-5-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爱设计-5-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爱设计-5-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爱设计-5-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爱设计-5-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爱设计-5-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爱设计-5-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爱设计-5-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爱设计-5-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爱设计-5-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爱设计-5-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爱设计-5-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爱设计-5-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爱设计-5-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爱设计-5-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爱设计-5-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爱设计-5-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爱设计-5-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爱设计-5-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爱设计-5-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爱设计-5-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爱设计-5-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爱设计-5-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爱设计-5-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爱设计-5-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爱设计-5-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爱设计-5-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爱设计-5-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爱设计-5-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爱设计-5-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爱设计-5-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爱设计-5-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爱设计-5-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爱设计-5-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爱设计-5-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爱设计-5-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爱设计-5-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爱设计-5-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9" name="爱设计-6"/>
          <p:cNvGrpSpPr/>
          <p:nvPr/>
        </p:nvGrpSpPr>
        <p:grpSpPr>
          <a:xfrm>
            <a:off x="-221292" y="6167845"/>
            <a:ext cx="953130" cy="953127"/>
            <a:chOff x="7691275" y="4449247"/>
            <a:chExt cx="953130" cy="953127"/>
          </a:xfrm>
        </p:grpSpPr>
        <p:sp>
          <p:nvSpPr>
            <p:cNvPr id="180" name="爱设计-6-1"/>
            <p:cNvSpPr/>
            <p:nvPr/>
          </p:nvSpPr>
          <p:spPr>
            <a:xfrm>
              <a:off x="769127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爱设计-6-2"/>
            <p:cNvSpPr/>
            <p:nvPr/>
          </p:nvSpPr>
          <p:spPr>
            <a:xfrm>
              <a:off x="7793527"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爱设计-6-3"/>
            <p:cNvSpPr/>
            <p:nvPr/>
          </p:nvSpPr>
          <p:spPr>
            <a:xfrm>
              <a:off x="789577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爱设计-6-4"/>
            <p:cNvSpPr/>
            <p:nvPr/>
          </p:nvSpPr>
          <p:spPr>
            <a:xfrm>
              <a:off x="799803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爱设计-6-5"/>
            <p:cNvSpPr/>
            <p:nvPr/>
          </p:nvSpPr>
          <p:spPr>
            <a:xfrm>
              <a:off x="8100281"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爱设计-6-6"/>
            <p:cNvSpPr/>
            <p:nvPr/>
          </p:nvSpPr>
          <p:spPr>
            <a:xfrm>
              <a:off x="8202533"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爱设计-6-7"/>
            <p:cNvSpPr/>
            <p:nvPr/>
          </p:nvSpPr>
          <p:spPr>
            <a:xfrm>
              <a:off x="8304785"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爱设计-6-8"/>
            <p:cNvSpPr/>
            <p:nvPr/>
          </p:nvSpPr>
          <p:spPr>
            <a:xfrm>
              <a:off x="8407036"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爱设计-6-9"/>
            <p:cNvSpPr/>
            <p:nvPr/>
          </p:nvSpPr>
          <p:spPr>
            <a:xfrm>
              <a:off x="8509288"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爱设计-6-10"/>
            <p:cNvSpPr/>
            <p:nvPr/>
          </p:nvSpPr>
          <p:spPr>
            <a:xfrm>
              <a:off x="8611540" y="444924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爱设计-6-11"/>
            <p:cNvSpPr/>
            <p:nvPr/>
          </p:nvSpPr>
          <p:spPr>
            <a:xfrm>
              <a:off x="769127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爱设计-6-12"/>
            <p:cNvSpPr/>
            <p:nvPr/>
          </p:nvSpPr>
          <p:spPr>
            <a:xfrm>
              <a:off x="7793527"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爱设计-6-13"/>
            <p:cNvSpPr/>
            <p:nvPr/>
          </p:nvSpPr>
          <p:spPr>
            <a:xfrm>
              <a:off x="789577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爱设计-6-14"/>
            <p:cNvSpPr/>
            <p:nvPr/>
          </p:nvSpPr>
          <p:spPr>
            <a:xfrm>
              <a:off x="799803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爱设计-6-15"/>
            <p:cNvSpPr/>
            <p:nvPr/>
          </p:nvSpPr>
          <p:spPr>
            <a:xfrm>
              <a:off x="8100281"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爱设计-6-16"/>
            <p:cNvSpPr/>
            <p:nvPr/>
          </p:nvSpPr>
          <p:spPr>
            <a:xfrm>
              <a:off x="8202533"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爱设计-6-17"/>
            <p:cNvSpPr/>
            <p:nvPr/>
          </p:nvSpPr>
          <p:spPr>
            <a:xfrm>
              <a:off x="8304785"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爱设计-6-18"/>
            <p:cNvSpPr/>
            <p:nvPr/>
          </p:nvSpPr>
          <p:spPr>
            <a:xfrm>
              <a:off x="8407036"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爱设计-6-19"/>
            <p:cNvSpPr/>
            <p:nvPr/>
          </p:nvSpPr>
          <p:spPr>
            <a:xfrm>
              <a:off x="8509288"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爱设计-6-20"/>
            <p:cNvSpPr/>
            <p:nvPr/>
          </p:nvSpPr>
          <p:spPr>
            <a:xfrm>
              <a:off x="8611540" y="455149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爱设计-6-21"/>
            <p:cNvSpPr/>
            <p:nvPr/>
          </p:nvSpPr>
          <p:spPr>
            <a:xfrm>
              <a:off x="769127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爱设计-6-22"/>
            <p:cNvSpPr/>
            <p:nvPr/>
          </p:nvSpPr>
          <p:spPr>
            <a:xfrm>
              <a:off x="7793527"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爱设计-6-23"/>
            <p:cNvSpPr/>
            <p:nvPr/>
          </p:nvSpPr>
          <p:spPr>
            <a:xfrm>
              <a:off x="789577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爱设计-6-24"/>
            <p:cNvSpPr/>
            <p:nvPr/>
          </p:nvSpPr>
          <p:spPr>
            <a:xfrm>
              <a:off x="799803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爱设计-6-25"/>
            <p:cNvSpPr/>
            <p:nvPr/>
          </p:nvSpPr>
          <p:spPr>
            <a:xfrm>
              <a:off x="8100281"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爱设计-6-26"/>
            <p:cNvSpPr/>
            <p:nvPr/>
          </p:nvSpPr>
          <p:spPr>
            <a:xfrm>
              <a:off x="8202533"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爱设计-6-27"/>
            <p:cNvSpPr/>
            <p:nvPr/>
          </p:nvSpPr>
          <p:spPr>
            <a:xfrm>
              <a:off x="8304785"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爱设计-6-28"/>
            <p:cNvSpPr/>
            <p:nvPr/>
          </p:nvSpPr>
          <p:spPr>
            <a:xfrm>
              <a:off x="8407036"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爱设计-6-29"/>
            <p:cNvSpPr/>
            <p:nvPr/>
          </p:nvSpPr>
          <p:spPr>
            <a:xfrm>
              <a:off x="8509288"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爱设计-6-30"/>
            <p:cNvSpPr/>
            <p:nvPr/>
          </p:nvSpPr>
          <p:spPr>
            <a:xfrm>
              <a:off x="8611540" y="465374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爱设计-6-31"/>
            <p:cNvSpPr/>
            <p:nvPr/>
          </p:nvSpPr>
          <p:spPr>
            <a:xfrm>
              <a:off x="769127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爱设计-6-32"/>
            <p:cNvSpPr/>
            <p:nvPr/>
          </p:nvSpPr>
          <p:spPr>
            <a:xfrm>
              <a:off x="7793527"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爱设计-6-33"/>
            <p:cNvSpPr/>
            <p:nvPr/>
          </p:nvSpPr>
          <p:spPr>
            <a:xfrm>
              <a:off x="789577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爱设计-6-34"/>
            <p:cNvSpPr/>
            <p:nvPr/>
          </p:nvSpPr>
          <p:spPr>
            <a:xfrm>
              <a:off x="799803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爱设计-6-35"/>
            <p:cNvSpPr/>
            <p:nvPr/>
          </p:nvSpPr>
          <p:spPr>
            <a:xfrm>
              <a:off x="8100281"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爱设计-6-36"/>
            <p:cNvSpPr/>
            <p:nvPr/>
          </p:nvSpPr>
          <p:spPr>
            <a:xfrm>
              <a:off x="8202533"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爱设计-6-37"/>
            <p:cNvSpPr/>
            <p:nvPr/>
          </p:nvSpPr>
          <p:spPr>
            <a:xfrm>
              <a:off x="8304785"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爱设计-6-38"/>
            <p:cNvSpPr/>
            <p:nvPr/>
          </p:nvSpPr>
          <p:spPr>
            <a:xfrm>
              <a:off x="8407036"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爱设计-6-39"/>
            <p:cNvSpPr/>
            <p:nvPr/>
          </p:nvSpPr>
          <p:spPr>
            <a:xfrm>
              <a:off x="8509288"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爱设计-6-40"/>
            <p:cNvSpPr/>
            <p:nvPr/>
          </p:nvSpPr>
          <p:spPr>
            <a:xfrm>
              <a:off x="8611540" y="4756001"/>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爱设计-6-41"/>
            <p:cNvSpPr/>
            <p:nvPr/>
          </p:nvSpPr>
          <p:spPr>
            <a:xfrm>
              <a:off x="769127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爱设计-6-42"/>
            <p:cNvSpPr/>
            <p:nvPr/>
          </p:nvSpPr>
          <p:spPr>
            <a:xfrm>
              <a:off x="7793527"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爱设计-6-43"/>
            <p:cNvSpPr/>
            <p:nvPr/>
          </p:nvSpPr>
          <p:spPr>
            <a:xfrm>
              <a:off x="789577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爱设计-6-44"/>
            <p:cNvSpPr/>
            <p:nvPr/>
          </p:nvSpPr>
          <p:spPr>
            <a:xfrm>
              <a:off x="799803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爱设计-6-45"/>
            <p:cNvSpPr/>
            <p:nvPr/>
          </p:nvSpPr>
          <p:spPr>
            <a:xfrm>
              <a:off x="8100281"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爱设计-6-46"/>
            <p:cNvSpPr/>
            <p:nvPr/>
          </p:nvSpPr>
          <p:spPr>
            <a:xfrm>
              <a:off x="8202533"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爱设计-6-47"/>
            <p:cNvSpPr/>
            <p:nvPr/>
          </p:nvSpPr>
          <p:spPr>
            <a:xfrm>
              <a:off x="8304785"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爱设计-6-48"/>
            <p:cNvSpPr/>
            <p:nvPr/>
          </p:nvSpPr>
          <p:spPr>
            <a:xfrm>
              <a:off x="8407036"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爱设计-6-49"/>
            <p:cNvSpPr/>
            <p:nvPr/>
          </p:nvSpPr>
          <p:spPr>
            <a:xfrm>
              <a:off x="8509288"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爱设计-6-50"/>
            <p:cNvSpPr/>
            <p:nvPr/>
          </p:nvSpPr>
          <p:spPr>
            <a:xfrm>
              <a:off x="8611540" y="4858252"/>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爱设计-6-51"/>
            <p:cNvSpPr/>
            <p:nvPr/>
          </p:nvSpPr>
          <p:spPr>
            <a:xfrm>
              <a:off x="769127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爱设计-6-52"/>
            <p:cNvSpPr/>
            <p:nvPr/>
          </p:nvSpPr>
          <p:spPr>
            <a:xfrm>
              <a:off x="7793527"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爱设计-6-53"/>
            <p:cNvSpPr/>
            <p:nvPr/>
          </p:nvSpPr>
          <p:spPr>
            <a:xfrm>
              <a:off x="789577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爱设计-6-54"/>
            <p:cNvSpPr/>
            <p:nvPr/>
          </p:nvSpPr>
          <p:spPr>
            <a:xfrm>
              <a:off x="799803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爱设计-6-55"/>
            <p:cNvSpPr/>
            <p:nvPr/>
          </p:nvSpPr>
          <p:spPr>
            <a:xfrm>
              <a:off x="8100281"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爱设计-6-56"/>
            <p:cNvSpPr/>
            <p:nvPr/>
          </p:nvSpPr>
          <p:spPr>
            <a:xfrm>
              <a:off x="8202533"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爱设计-6-57"/>
            <p:cNvSpPr/>
            <p:nvPr/>
          </p:nvSpPr>
          <p:spPr>
            <a:xfrm>
              <a:off x="8304785"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爱设计-6-58"/>
            <p:cNvSpPr/>
            <p:nvPr/>
          </p:nvSpPr>
          <p:spPr>
            <a:xfrm>
              <a:off x="8407036"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爱设计-6-59"/>
            <p:cNvSpPr/>
            <p:nvPr/>
          </p:nvSpPr>
          <p:spPr>
            <a:xfrm>
              <a:off x="8509288"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爱设计-6-60"/>
            <p:cNvSpPr/>
            <p:nvPr/>
          </p:nvSpPr>
          <p:spPr>
            <a:xfrm>
              <a:off x="8611540" y="4960503"/>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爱设计-6-61"/>
            <p:cNvSpPr/>
            <p:nvPr/>
          </p:nvSpPr>
          <p:spPr>
            <a:xfrm>
              <a:off x="769127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爱设计-6-62"/>
            <p:cNvSpPr/>
            <p:nvPr/>
          </p:nvSpPr>
          <p:spPr>
            <a:xfrm>
              <a:off x="7793527"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爱设计-6-63"/>
            <p:cNvSpPr/>
            <p:nvPr/>
          </p:nvSpPr>
          <p:spPr>
            <a:xfrm>
              <a:off x="789577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爱设计-6-64"/>
            <p:cNvSpPr/>
            <p:nvPr/>
          </p:nvSpPr>
          <p:spPr>
            <a:xfrm>
              <a:off x="799803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爱设计-6-65"/>
            <p:cNvSpPr/>
            <p:nvPr/>
          </p:nvSpPr>
          <p:spPr>
            <a:xfrm>
              <a:off x="8100281"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爱设计-6-66"/>
            <p:cNvSpPr/>
            <p:nvPr/>
          </p:nvSpPr>
          <p:spPr>
            <a:xfrm>
              <a:off x="8202533"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爱设计-6-67"/>
            <p:cNvSpPr/>
            <p:nvPr/>
          </p:nvSpPr>
          <p:spPr>
            <a:xfrm>
              <a:off x="8304785"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爱设计-6-68"/>
            <p:cNvSpPr/>
            <p:nvPr/>
          </p:nvSpPr>
          <p:spPr>
            <a:xfrm>
              <a:off x="8407036"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爱设计-6-69"/>
            <p:cNvSpPr/>
            <p:nvPr/>
          </p:nvSpPr>
          <p:spPr>
            <a:xfrm>
              <a:off x="8509288"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爱设计-6-70"/>
            <p:cNvSpPr/>
            <p:nvPr/>
          </p:nvSpPr>
          <p:spPr>
            <a:xfrm>
              <a:off x="8611540" y="506275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爱设计-6-71"/>
            <p:cNvSpPr/>
            <p:nvPr/>
          </p:nvSpPr>
          <p:spPr>
            <a:xfrm>
              <a:off x="769127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爱设计-6-72"/>
            <p:cNvSpPr/>
            <p:nvPr/>
          </p:nvSpPr>
          <p:spPr>
            <a:xfrm>
              <a:off x="7793527"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爱设计-6-73"/>
            <p:cNvSpPr/>
            <p:nvPr/>
          </p:nvSpPr>
          <p:spPr>
            <a:xfrm>
              <a:off x="789577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爱设计-6-74"/>
            <p:cNvSpPr/>
            <p:nvPr/>
          </p:nvSpPr>
          <p:spPr>
            <a:xfrm>
              <a:off x="799803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爱设计-6-75"/>
            <p:cNvSpPr/>
            <p:nvPr/>
          </p:nvSpPr>
          <p:spPr>
            <a:xfrm>
              <a:off x="8100281"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爱设计-6-76"/>
            <p:cNvSpPr/>
            <p:nvPr/>
          </p:nvSpPr>
          <p:spPr>
            <a:xfrm>
              <a:off x="8202533"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爱设计-6-77"/>
            <p:cNvSpPr/>
            <p:nvPr/>
          </p:nvSpPr>
          <p:spPr>
            <a:xfrm>
              <a:off x="8304785"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爱设计-6-78"/>
            <p:cNvSpPr/>
            <p:nvPr/>
          </p:nvSpPr>
          <p:spPr>
            <a:xfrm>
              <a:off x="8407036"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爱设计-6-79"/>
            <p:cNvSpPr/>
            <p:nvPr/>
          </p:nvSpPr>
          <p:spPr>
            <a:xfrm>
              <a:off x="8509288"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爱设计-6-80"/>
            <p:cNvSpPr/>
            <p:nvPr/>
          </p:nvSpPr>
          <p:spPr>
            <a:xfrm>
              <a:off x="8611540" y="5165005"/>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爱设计-6-81"/>
            <p:cNvSpPr/>
            <p:nvPr/>
          </p:nvSpPr>
          <p:spPr>
            <a:xfrm>
              <a:off x="769127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爱设计-6-82"/>
            <p:cNvSpPr/>
            <p:nvPr/>
          </p:nvSpPr>
          <p:spPr>
            <a:xfrm>
              <a:off x="7793527"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爱设计-6-83"/>
            <p:cNvSpPr/>
            <p:nvPr/>
          </p:nvSpPr>
          <p:spPr>
            <a:xfrm>
              <a:off x="789577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爱设计-6-84"/>
            <p:cNvSpPr/>
            <p:nvPr/>
          </p:nvSpPr>
          <p:spPr>
            <a:xfrm>
              <a:off x="799803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爱设计-6-85"/>
            <p:cNvSpPr/>
            <p:nvPr/>
          </p:nvSpPr>
          <p:spPr>
            <a:xfrm>
              <a:off x="8100281"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爱设计-6-86"/>
            <p:cNvSpPr/>
            <p:nvPr/>
          </p:nvSpPr>
          <p:spPr>
            <a:xfrm>
              <a:off x="8202533"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爱设计-6-87"/>
            <p:cNvSpPr/>
            <p:nvPr/>
          </p:nvSpPr>
          <p:spPr>
            <a:xfrm>
              <a:off x="8304785"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爱设计-6-88"/>
            <p:cNvSpPr/>
            <p:nvPr/>
          </p:nvSpPr>
          <p:spPr>
            <a:xfrm>
              <a:off x="8407036"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爱设计-6-89"/>
            <p:cNvSpPr/>
            <p:nvPr/>
          </p:nvSpPr>
          <p:spPr>
            <a:xfrm>
              <a:off x="8509288"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爱设计-6-90"/>
            <p:cNvSpPr/>
            <p:nvPr/>
          </p:nvSpPr>
          <p:spPr>
            <a:xfrm>
              <a:off x="8611540" y="5267257"/>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爱设计-6-91"/>
            <p:cNvSpPr/>
            <p:nvPr/>
          </p:nvSpPr>
          <p:spPr>
            <a:xfrm>
              <a:off x="769127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爱设计-6-92"/>
            <p:cNvSpPr/>
            <p:nvPr/>
          </p:nvSpPr>
          <p:spPr>
            <a:xfrm>
              <a:off x="7793527"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爱设计-6-93"/>
            <p:cNvSpPr/>
            <p:nvPr/>
          </p:nvSpPr>
          <p:spPr>
            <a:xfrm>
              <a:off x="789577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爱设计-6-94"/>
            <p:cNvSpPr/>
            <p:nvPr/>
          </p:nvSpPr>
          <p:spPr>
            <a:xfrm>
              <a:off x="799803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爱设计-6-95"/>
            <p:cNvSpPr/>
            <p:nvPr/>
          </p:nvSpPr>
          <p:spPr>
            <a:xfrm>
              <a:off x="8100281"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爱设计-6-96"/>
            <p:cNvSpPr/>
            <p:nvPr/>
          </p:nvSpPr>
          <p:spPr>
            <a:xfrm>
              <a:off x="8202533"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爱设计-6-97"/>
            <p:cNvSpPr/>
            <p:nvPr/>
          </p:nvSpPr>
          <p:spPr>
            <a:xfrm>
              <a:off x="8304785"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爱设计-6-98"/>
            <p:cNvSpPr/>
            <p:nvPr/>
          </p:nvSpPr>
          <p:spPr>
            <a:xfrm>
              <a:off x="8407036"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爱设计-6-99"/>
            <p:cNvSpPr/>
            <p:nvPr/>
          </p:nvSpPr>
          <p:spPr>
            <a:xfrm>
              <a:off x="8509288"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爱设计-6-100"/>
            <p:cNvSpPr/>
            <p:nvPr/>
          </p:nvSpPr>
          <p:spPr>
            <a:xfrm>
              <a:off x="8611540" y="5369509"/>
              <a:ext cx="32865" cy="3286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3" name="爱设计-8"/>
          <p:cNvSpPr/>
          <p:nvPr/>
        </p:nvSpPr>
        <p:spPr>
          <a:xfrm>
            <a:off x="-1074057" y="3030730"/>
            <a:ext cx="14224000" cy="1132583"/>
          </a:xfrm>
          <a:custGeom>
            <a:avLst/>
            <a:gdLst>
              <a:gd name="connsiteX0" fmla="*/ 0 w 14224000"/>
              <a:gd name="connsiteY0" fmla="*/ 537498 h 1132583"/>
              <a:gd name="connsiteX1" fmla="*/ 1262743 w 14224000"/>
              <a:gd name="connsiteY1" fmla="*/ 29498 h 1132583"/>
              <a:gd name="connsiteX2" fmla="*/ 3831772 w 14224000"/>
              <a:gd name="connsiteY2" fmla="*/ 726183 h 1132583"/>
              <a:gd name="connsiteX3" fmla="*/ 6357257 w 14224000"/>
              <a:gd name="connsiteY3" fmla="*/ 469 h 1132583"/>
              <a:gd name="connsiteX4" fmla="*/ 8389257 w 14224000"/>
              <a:gd name="connsiteY4" fmla="*/ 856812 h 1132583"/>
              <a:gd name="connsiteX5" fmla="*/ 11727543 w 14224000"/>
              <a:gd name="connsiteY5" fmla="*/ 334298 h 1132583"/>
              <a:gd name="connsiteX6" fmla="*/ 14224000 w 14224000"/>
              <a:gd name="connsiteY6" fmla="*/ 1132583 h 113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4000" h="1132583">
                <a:moveTo>
                  <a:pt x="0" y="537498"/>
                </a:moveTo>
                <a:cubicBezTo>
                  <a:pt x="312057" y="267774"/>
                  <a:pt x="624114" y="-1949"/>
                  <a:pt x="1262743" y="29498"/>
                </a:cubicBezTo>
                <a:cubicBezTo>
                  <a:pt x="1901372" y="60945"/>
                  <a:pt x="2982686" y="731021"/>
                  <a:pt x="3831772" y="726183"/>
                </a:cubicBezTo>
                <a:cubicBezTo>
                  <a:pt x="4680858" y="721345"/>
                  <a:pt x="5597676" y="-21302"/>
                  <a:pt x="6357257" y="469"/>
                </a:cubicBezTo>
                <a:cubicBezTo>
                  <a:pt x="7116838" y="22240"/>
                  <a:pt x="7494209" y="801174"/>
                  <a:pt x="8389257" y="856812"/>
                </a:cubicBezTo>
                <a:cubicBezTo>
                  <a:pt x="9284305" y="912450"/>
                  <a:pt x="10755086" y="288336"/>
                  <a:pt x="11727543" y="334298"/>
                </a:cubicBezTo>
                <a:cubicBezTo>
                  <a:pt x="12700000" y="380260"/>
                  <a:pt x="13462000" y="756421"/>
                  <a:pt x="14224000" y="1132583"/>
                </a:cubicBezTo>
              </a:path>
            </a:pathLst>
          </a:custGeom>
          <a:noFill/>
          <a:ln w="6350">
            <a:gradFill>
              <a:gsLst>
                <a:gs pos="0">
                  <a:schemeClr val="accent3"/>
                </a:gs>
                <a:gs pos="100000">
                  <a:schemeClr val="accent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284" name="爱设计-9"/>
          <p:cNvSpPr/>
          <p:nvPr/>
        </p:nvSpPr>
        <p:spPr>
          <a:xfrm>
            <a:off x="-1074057" y="2976066"/>
            <a:ext cx="14224000" cy="1132583"/>
          </a:xfrm>
          <a:custGeom>
            <a:avLst/>
            <a:gdLst>
              <a:gd name="connsiteX0" fmla="*/ 0 w 14224000"/>
              <a:gd name="connsiteY0" fmla="*/ 537498 h 1132583"/>
              <a:gd name="connsiteX1" fmla="*/ 1262743 w 14224000"/>
              <a:gd name="connsiteY1" fmla="*/ 29498 h 1132583"/>
              <a:gd name="connsiteX2" fmla="*/ 3831772 w 14224000"/>
              <a:gd name="connsiteY2" fmla="*/ 726183 h 1132583"/>
              <a:gd name="connsiteX3" fmla="*/ 6357257 w 14224000"/>
              <a:gd name="connsiteY3" fmla="*/ 469 h 1132583"/>
              <a:gd name="connsiteX4" fmla="*/ 8389257 w 14224000"/>
              <a:gd name="connsiteY4" fmla="*/ 856812 h 1132583"/>
              <a:gd name="connsiteX5" fmla="*/ 11727543 w 14224000"/>
              <a:gd name="connsiteY5" fmla="*/ 334298 h 1132583"/>
              <a:gd name="connsiteX6" fmla="*/ 14224000 w 14224000"/>
              <a:gd name="connsiteY6" fmla="*/ 1132583 h 113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4000" h="1132583">
                <a:moveTo>
                  <a:pt x="0" y="537498"/>
                </a:moveTo>
                <a:cubicBezTo>
                  <a:pt x="312057" y="267774"/>
                  <a:pt x="624114" y="-1949"/>
                  <a:pt x="1262743" y="29498"/>
                </a:cubicBezTo>
                <a:cubicBezTo>
                  <a:pt x="1901372" y="60945"/>
                  <a:pt x="2982686" y="731021"/>
                  <a:pt x="3831772" y="726183"/>
                </a:cubicBezTo>
                <a:cubicBezTo>
                  <a:pt x="4680858" y="721345"/>
                  <a:pt x="5597676" y="-21302"/>
                  <a:pt x="6357257" y="469"/>
                </a:cubicBezTo>
                <a:cubicBezTo>
                  <a:pt x="7116838" y="22240"/>
                  <a:pt x="7494209" y="801174"/>
                  <a:pt x="8389257" y="856812"/>
                </a:cubicBezTo>
                <a:cubicBezTo>
                  <a:pt x="9284305" y="912450"/>
                  <a:pt x="10755086" y="288336"/>
                  <a:pt x="11727543" y="334298"/>
                </a:cubicBezTo>
                <a:cubicBezTo>
                  <a:pt x="12700000" y="380260"/>
                  <a:pt x="13462000" y="756421"/>
                  <a:pt x="14224000" y="1132583"/>
                </a:cubicBezTo>
              </a:path>
            </a:pathLst>
          </a:custGeom>
          <a:noFill/>
          <a:ln w="6350">
            <a:gradFill>
              <a:gsLst>
                <a:gs pos="0">
                  <a:schemeClr val="accent1"/>
                </a:gs>
                <a:gs pos="100000">
                  <a:schemeClr val="accent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285" name="爱设计-10"/>
          <p:cNvSpPr/>
          <p:nvPr/>
        </p:nvSpPr>
        <p:spPr>
          <a:xfrm>
            <a:off x="-957942" y="3085394"/>
            <a:ext cx="14224000" cy="1132583"/>
          </a:xfrm>
          <a:custGeom>
            <a:avLst/>
            <a:gdLst>
              <a:gd name="connsiteX0" fmla="*/ 0 w 14224000"/>
              <a:gd name="connsiteY0" fmla="*/ 537498 h 1132583"/>
              <a:gd name="connsiteX1" fmla="*/ 1262743 w 14224000"/>
              <a:gd name="connsiteY1" fmla="*/ 29498 h 1132583"/>
              <a:gd name="connsiteX2" fmla="*/ 3831772 w 14224000"/>
              <a:gd name="connsiteY2" fmla="*/ 726183 h 1132583"/>
              <a:gd name="connsiteX3" fmla="*/ 6357257 w 14224000"/>
              <a:gd name="connsiteY3" fmla="*/ 469 h 1132583"/>
              <a:gd name="connsiteX4" fmla="*/ 8389257 w 14224000"/>
              <a:gd name="connsiteY4" fmla="*/ 856812 h 1132583"/>
              <a:gd name="connsiteX5" fmla="*/ 11727543 w 14224000"/>
              <a:gd name="connsiteY5" fmla="*/ 334298 h 1132583"/>
              <a:gd name="connsiteX6" fmla="*/ 14224000 w 14224000"/>
              <a:gd name="connsiteY6" fmla="*/ 1132583 h 113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4000" h="1132583">
                <a:moveTo>
                  <a:pt x="0" y="537498"/>
                </a:moveTo>
                <a:cubicBezTo>
                  <a:pt x="312057" y="267774"/>
                  <a:pt x="624114" y="-1949"/>
                  <a:pt x="1262743" y="29498"/>
                </a:cubicBezTo>
                <a:cubicBezTo>
                  <a:pt x="1901372" y="60945"/>
                  <a:pt x="2982686" y="731021"/>
                  <a:pt x="3831772" y="726183"/>
                </a:cubicBezTo>
                <a:cubicBezTo>
                  <a:pt x="4680858" y="721345"/>
                  <a:pt x="5597676" y="-21302"/>
                  <a:pt x="6357257" y="469"/>
                </a:cubicBezTo>
                <a:cubicBezTo>
                  <a:pt x="7116838" y="22240"/>
                  <a:pt x="7494209" y="801174"/>
                  <a:pt x="8389257" y="856812"/>
                </a:cubicBezTo>
                <a:cubicBezTo>
                  <a:pt x="9284305" y="912450"/>
                  <a:pt x="10755086" y="288336"/>
                  <a:pt x="11727543" y="334298"/>
                </a:cubicBezTo>
                <a:cubicBezTo>
                  <a:pt x="12700000" y="380260"/>
                  <a:pt x="13462000" y="756421"/>
                  <a:pt x="14224000" y="1132583"/>
                </a:cubicBezTo>
              </a:path>
            </a:pathLst>
          </a:custGeom>
          <a:noFill/>
          <a:ln w="6350">
            <a:gradFill>
              <a:gsLst>
                <a:gs pos="0">
                  <a:schemeClr val="accent1"/>
                </a:gs>
                <a:gs pos="100000">
                  <a:schemeClr val="accent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Light" panose="020B0502040204020203" charset="-122"/>
              <a:cs typeface="+mn-cs"/>
            </a:endParaRPr>
          </a:p>
        </p:txBody>
      </p:sp>
      <p:sp>
        <p:nvSpPr>
          <p:cNvPr id="286" name="爱设计-11"/>
          <p:cNvSpPr/>
          <p:nvPr/>
        </p:nvSpPr>
        <p:spPr>
          <a:xfrm flipV="1">
            <a:off x="2165426" y="2814003"/>
            <a:ext cx="453742" cy="453742"/>
          </a:xfrm>
          <a:prstGeom prst="donut">
            <a:avLst>
              <a:gd name="adj" fmla="val 20378"/>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90" name="爱设计-14"/>
          <p:cNvSpPr txBox="1"/>
          <p:nvPr/>
        </p:nvSpPr>
        <p:spPr>
          <a:xfrm>
            <a:off x="1077297" y="4665940"/>
            <a:ext cx="1436291" cy="262701"/>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endParaRPr lang="zh-CN" altLang="en-US" sz="1600" dirty="0"/>
          </a:p>
        </p:txBody>
      </p:sp>
      <p:sp>
        <p:nvSpPr>
          <p:cNvPr id="291" name="爱设计-15"/>
          <p:cNvSpPr txBox="1"/>
          <p:nvPr/>
        </p:nvSpPr>
        <p:spPr>
          <a:xfrm>
            <a:off x="922036" y="4980589"/>
            <a:ext cx="1746812" cy="245965"/>
          </a:xfrm>
          <a:prstGeom prst="rect">
            <a:avLst/>
          </a:prstGeom>
          <a:noFill/>
        </p:spPr>
        <p:txBody>
          <a:bodyPr wrap="square" lIns="0" tIns="0" rIns="0" bIns="0">
            <a:noAutofit/>
          </a:bodyPr>
          <a:lstStyle>
            <a:defPPr>
              <a:defRPr lang="zh-CN"/>
            </a:defPPr>
            <a:lvl1pPr indent="0" algn="ctr">
              <a:lnSpc>
                <a:spcPct val="120000"/>
              </a:lnSpc>
              <a:spcAft>
                <a:spcPts val="600"/>
              </a:spcAft>
              <a:buFont typeface="Arial" panose="020B0604020202020204" pitchFamily="34" charset="0"/>
              <a:buNone/>
              <a:defRPr sz="1400">
                <a:solidFill>
                  <a:schemeClr val="tx1">
                    <a:lumMod val="85000"/>
                    <a:lumOff val="15000"/>
                  </a:schemeClr>
                </a:solidFill>
              </a:defRPr>
            </a:lvl1pPr>
          </a:lstStyle>
          <a:p>
            <a:endParaRPr lang="en-US" altLang="zh-CN" dirty="0">
              <a:solidFill>
                <a:schemeClr val="bg1"/>
              </a:solidFill>
            </a:endParaRPr>
          </a:p>
        </p:txBody>
      </p:sp>
      <p:sp>
        <p:nvSpPr>
          <p:cNvPr id="293" name="爱设计-17"/>
          <p:cNvSpPr/>
          <p:nvPr/>
        </p:nvSpPr>
        <p:spPr>
          <a:xfrm flipV="1">
            <a:off x="5071758" y="2454500"/>
            <a:ext cx="453742" cy="453742"/>
          </a:xfrm>
          <a:prstGeom prst="donut">
            <a:avLst>
              <a:gd name="adj" fmla="val 20378"/>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98" name="爱设计-21"/>
          <p:cNvSpPr txBox="1"/>
          <p:nvPr/>
        </p:nvSpPr>
        <p:spPr>
          <a:xfrm>
            <a:off x="4304274" y="4240302"/>
            <a:ext cx="820738" cy="262701"/>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endParaRPr lang="zh-CN" altLang="en-US" sz="1600" dirty="0"/>
          </a:p>
        </p:txBody>
      </p:sp>
      <p:sp>
        <p:nvSpPr>
          <p:cNvPr id="299" name="爱设计-22"/>
          <p:cNvSpPr txBox="1"/>
          <p:nvPr/>
        </p:nvSpPr>
        <p:spPr>
          <a:xfrm>
            <a:off x="3841236" y="4554951"/>
            <a:ext cx="1746812" cy="245965"/>
          </a:xfrm>
          <a:prstGeom prst="rect">
            <a:avLst/>
          </a:prstGeom>
          <a:noFill/>
        </p:spPr>
        <p:txBody>
          <a:bodyPr wrap="square" lIns="0" tIns="0" rIns="0" bIns="0">
            <a:noAutofit/>
          </a:bodyPr>
          <a:lstStyle>
            <a:defPPr>
              <a:defRPr lang="zh-CN"/>
            </a:defPPr>
            <a:lvl1pPr indent="0" algn="ctr">
              <a:lnSpc>
                <a:spcPct val="120000"/>
              </a:lnSpc>
              <a:spcAft>
                <a:spcPts val="600"/>
              </a:spcAft>
              <a:buFont typeface="Arial" panose="020B0604020202020204" pitchFamily="34" charset="0"/>
              <a:buNone/>
              <a:defRPr sz="1400">
                <a:solidFill>
                  <a:schemeClr val="tx1">
                    <a:lumMod val="85000"/>
                    <a:lumOff val="15000"/>
                  </a:schemeClr>
                </a:solidFill>
              </a:defRPr>
            </a:lvl1pPr>
          </a:lstStyle>
          <a:p>
            <a:endParaRPr lang="zh-CN" altLang="en-US" dirty="0">
              <a:solidFill>
                <a:schemeClr val="bg1"/>
              </a:solidFill>
            </a:endParaRPr>
          </a:p>
        </p:txBody>
      </p:sp>
      <p:sp>
        <p:nvSpPr>
          <p:cNvPr id="301" name="爱设计-24"/>
          <p:cNvSpPr/>
          <p:nvPr/>
        </p:nvSpPr>
        <p:spPr>
          <a:xfrm flipV="1">
            <a:off x="7975199" y="3081761"/>
            <a:ext cx="453742" cy="453742"/>
          </a:xfrm>
          <a:prstGeom prst="donut">
            <a:avLst>
              <a:gd name="adj" fmla="val 20378"/>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06" name="爱设计-28"/>
          <p:cNvSpPr txBox="1"/>
          <p:nvPr/>
        </p:nvSpPr>
        <p:spPr>
          <a:xfrm>
            <a:off x="7223474" y="4842961"/>
            <a:ext cx="820738" cy="262701"/>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endParaRPr lang="zh-CN" altLang="en-US" sz="1600" dirty="0"/>
          </a:p>
        </p:txBody>
      </p:sp>
      <p:sp>
        <p:nvSpPr>
          <p:cNvPr id="307" name="爱设计-29"/>
          <p:cNvSpPr txBox="1"/>
          <p:nvPr/>
        </p:nvSpPr>
        <p:spPr>
          <a:xfrm>
            <a:off x="6760436" y="5157610"/>
            <a:ext cx="1746812" cy="245965"/>
          </a:xfrm>
          <a:prstGeom prst="rect">
            <a:avLst/>
          </a:prstGeom>
          <a:noFill/>
        </p:spPr>
        <p:txBody>
          <a:bodyPr wrap="square" lIns="0" tIns="0" rIns="0" bIns="0">
            <a:noAutofit/>
          </a:bodyPr>
          <a:lstStyle>
            <a:defPPr>
              <a:defRPr lang="zh-CN"/>
            </a:defPPr>
            <a:lvl1pPr indent="0" algn="ctr">
              <a:lnSpc>
                <a:spcPct val="120000"/>
              </a:lnSpc>
              <a:spcAft>
                <a:spcPts val="600"/>
              </a:spcAft>
              <a:buFont typeface="Arial" panose="020B0604020202020204" pitchFamily="34" charset="0"/>
              <a:buNone/>
              <a:defRPr sz="1400">
                <a:solidFill>
                  <a:schemeClr val="tx1">
                    <a:lumMod val="85000"/>
                    <a:lumOff val="15000"/>
                  </a:schemeClr>
                </a:solidFill>
              </a:defRPr>
            </a:lvl1pPr>
          </a:lstStyle>
          <a:p>
            <a:endParaRPr lang="zh-CN" altLang="en-US" dirty="0">
              <a:solidFill>
                <a:schemeClr val="bg1"/>
              </a:solidFill>
            </a:endParaRPr>
          </a:p>
        </p:txBody>
      </p:sp>
      <p:sp>
        <p:nvSpPr>
          <p:cNvPr id="309" name="爱设计-31"/>
          <p:cNvSpPr/>
          <p:nvPr/>
        </p:nvSpPr>
        <p:spPr>
          <a:xfrm flipV="1">
            <a:off x="10881532" y="2722258"/>
            <a:ext cx="453742" cy="453742"/>
          </a:xfrm>
          <a:prstGeom prst="donut">
            <a:avLst>
              <a:gd name="adj" fmla="val 20378"/>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14" name="爱设计-35"/>
          <p:cNvSpPr txBox="1"/>
          <p:nvPr/>
        </p:nvSpPr>
        <p:spPr>
          <a:xfrm>
            <a:off x="10085767" y="4484022"/>
            <a:ext cx="934551" cy="262701"/>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endParaRPr lang="zh-CN" altLang="en-US" sz="1600" dirty="0"/>
          </a:p>
        </p:txBody>
      </p:sp>
      <p:sp>
        <p:nvSpPr>
          <p:cNvPr id="315" name="爱设计-36"/>
          <p:cNvSpPr txBox="1"/>
          <p:nvPr/>
        </p:nvSpPr>
        <p:spPr>
          <a:xfrm>
            <a:off x="9679636" y="4798671"/>
            <a:ext cx="1746812" cy="245965"/>
          </a:xfrm>
          <a:prstGeom prst="rect">
            <a:avLst/>
          </a:prstGeom>
          <a:noFill/>
        </p:spPr>
        <p:txBody>
          <a:bodyPr wrap="square" lIns="0" tIns="0" rIns="0" bIns="0">
            <a:noAutofit/>
          </a:bodyPr>
          <a:lstStyle>
            <a:defPPr>
              <a:defRPr lang="zh-CN"/>
            </a:defPPr>
            <a:lvl1pPr indent="0" algn="ctr">
              <a:lnSpc>
                <a:spcPct val="120000"/>
              </a:lnSpc>
              <a:spcAft>
                <a:spcPts val="600"/>
              </a:spcAft>
              <a:buFont typeface="Arial" panose="020B0604020202020204" pitchFamily="34" charset="0"/>
              <a:buNone/>
              <a:defRPr sz="1400">
                <a:solidFill>
                  <a:schemeClr val="tx1">
                    <a:lumMod val="85000"/>
                    <a:lumOff val="15000"/>
                  </a:schemeClr>
                </a:solidFill>
              </a:defRPr>
            </a:lvl1pPr>
          </a:lstStyle>
          <a:p>
            <a:endParaRPr lang="zh-CN" altLang="en-US" dirty="0">
              <a:solidFill>
                <a:schemeClr val="bg1"/>
              </a:solidFill>
            </a:endParaRPr>
          </a:p>
        </p:txBody>
      </p:sp>
      <p:sp>
        <p:nvSpPr>
          <p:cNvPr id="318" name="爱设计-38"/>
          <p:cNvSpPr txBox="1"/>
          <p:nvPr/>
        </p:nvSpPr>
        <p:spPr>
          <a:xfrm>
            <a:off x="5923314" y="1383269"/>
            <a:ext cx="345373" cy="289866"/>
          </a:xfrm>
          <a:custGeom>
            <a:avLst/>
            <a:gdLst/>
            <a:ahLst/>
            <a:cxnLst/>
            <a:rect l="l" t="t" r="r" b="b"/>
            <a:pathLst>
              <a:path w="2115465" h="1775479">
                <a:moveTo>
                  <a:pt x="1511046" y="0"/>
                </a:moveTo>
                <a:lnTo>
                  <a:pt x="2115465" y="0"/>
                </a:lnTo>
                <a:lnTo>
                  <a:pt x="2039912" y="415538"/>
                </a:lnTo>
                <a:cubicBezTo>
                  <a:pt x="2010531" y="587629"/>
                  <a:pt x="1986396" y="806941"/>
                  <a:pt x="1967508" y="1073473"/>
                </a:cubicBezTo>
                <a:cubicBezTo>
                  <a:pt x="1948620" y="1340004"/>
                  <a:pt x="1939176" y="1574006"/>
                  <a:pt x="1939176" y="1775479"/>
                </a:cubicBezTo>
                <a:lnTo>
                  <a:pt x="1265501" y="1775479"/>
                </a:lnTo>
                <a:cubicBezTo>
                  <a:pt x="1265501" y="1607585"/>
                  <a:pt x="1281241" y="1412408"/>
                  <a:pt x="1312721" y="1189949"/>
                </a:cubicBezTo>
                <a:cubicBezTo>
                  <a:pt x="1344201" y="967490"/>
                  <a:pt x="1385125" y="709353"/>
                  <a:pt x="1435494" y="415538"/>
                </a:cubicBezTo>
                <a:close/>
                <a:moveTo>
                  <a:pt x="245545" y="0"/>
                </a:moveTo>
                <a:lnTo>
                  <a:pt x="849963" y="0"/>
                </a:lnTo>
                <a:lnTo>
                  <a:pt x="774411" y="415538"/>
                </a:lnTo>
                <a:cubicBezTo>
                  <a:pt x="745029" y="587629"/>
                  <a:pt x="720895" y="806941"/>
                  <a:pt x="702007" y="1073473"/>
                </a:cubicBezTo>
                <a:cubicBezTo>
                  <a:pt x="683118" y="1340004"/>
                  <a:pt x="673674" y="1574006"/>
                  <a:pt x="673674" y="1775479"/>
                </a:cubicBezTo>
                <a:lnTo>
                  <a:pt x="0" y="1775479"/>
                </a:lnTo>
                <a:cubicBezTo>
                  <a:pt x="0" y="1607585"/>
                  <a:pt x="15740" y="1412408"/>
                  <a:pt x="47220" y="1189949"/>
                </a:cubicBezTo>
                <a:cubicBezTo>
                  <a:pt x="78700" y="967490"/>
                  <a:pt x="119624" y="709353"/>
                  <a:pt x="169992" y="415538"/>
                </a:cubicBezTo>
                <a:close/>
              </a:path>
            </a:pathLst>
          </a:custGeom>
          <a:noFill/>
          <a:ln w="22225" cap="rnd">
            <a:gradFill>
              <a:gsLst>
                <a:gs pos="0">
                  <a:schemeClr val="accent1">
                    <a:alpha val="20000"/>
                  </a:schemeClr>
                </a:gs>
                <a:gs pos="100000">
                  <a:schemeClr val="accent2">
                    <a:alpha val="20000"/>
                  </a:schemeClr>
                </a:gs>
              </a:gsLst>
              <a:lin ang="5400000" scaled="1"/>
            </a:grad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nSpc>
                <a:spcPct val="110000"/>
              </a:lnSpc>
            </a:pPr>
            <a:endParaRPr lang="zh-CN" altLang="en-US" sz="59500" dirty="0">
              <a:ln w="22225" cap="rnd">
                <a:solidFill>
                  <a:srgbClr val="0AF7FC"/>
                </a:solidFill>
              </a:ln>
              <a:noFill/>
              <a:latin typeface="+mn-ea"/>
            </a:endParaRPr>
          </a:p>
        </p:txBody>
      </p:sp>
      <p:sp>
        <p:nvSpPr>
          <p:cNvPr id="319" name="爱设计-39"/>
          <p:cNvSpPr txBox="1"/>
          <p:nvPr/>
        </p:nvSpPr>
        <p:spPr>
          <a:xfrm>
            <a:off x="661035" y="654685"/>
            <a:ext cx="1852295" cy="459740"/>
          </a:xfrm>
          <a:prstGeom prst="rect">
            <a:avLst/>
          </a:prstGeom>
        </p:spPr>
        <p:txBody>
          <a:bodyPr vert="horz" wrap="none" lIns="0" tIns="0" rIns="0" bIns="0" rtlCol="0" anchor="ctr" anchorCtr="0">
            <a:noAutofit/>
          </a:bodyPr>
          <a:lstStyle>
            <a:defPPr>
              <a:defRPr lang="zh-CN"/>
            </a:defPPr>
            <a:lvl1pPr>
              <a:lnSpc>
                <a:spcPct val="110000"/>
              </a:lnSpc>
              <a:spcBef>
                <a:spcPct val="0"/>
              </a:spcBef>
              <a:buNone/>
              <a:defRPr sz="2000">
                <a:ln w="3175">
                  <a:noFill/>
                </a:ln>
                <a:gradFill>
                  <a:gsLst>
                    <a:gs pos="95000">
                      <a:schemeClr val="accent2"/>
                    </a:gs>
                    <a:gs pos="15000">
                      <a:schemeClr val="accent1"/>
                    </a:gs>
                  </a:gsLst>
                  <a:lin ang="0" scaled="0"/>
                </a:gradFill>
                <a:effectLst>
                  <a:outerShdw blurRad="63500" dist="38100" dir="5400000" algn="t" rotWithShape="0">
                    <a:schemeClr val="accent2">
                      <a:lumMod val="50000"/>
                      <a:alpha val="12000"/>
                    </a:schemeClr>
                  </a:outerShdw>
                </a:effectLst>
                <a:latin typeface="+mj-ea"/>
                <a:ea typeface="+mj-ea"/>
              </a:defRPr>
            </a:lvl1pPr>
          </a:lstStyle>
          <a:p>
            <a:pPr algn="ctr"/>
            <a:r>
              <a:rPr lang="zh-CN" altLang="en-US" sz="2800" dirty="0"/>
              <a:t>游戏界面</a:t>
            </a:r>
            <a:endParaRPr lang="zh-CN" altLang="en-US" sz="2800" dirty="0"/>
          </a:p>
        </p:txBody>
      </p:sp>
      <p:pic>
        <p:nvPicPr>
          <p:cNvPr id="1073743874" name="图片 13"/>
          <p:cNvPicPr>
            <a:picLocks noChangeAspect="1"/>
          </p:cNvPicPr>
          <p:nvPr/>
        </p:nvPicPr>
        <p:blipFill>
          <a:blip r:embed="rId1"/>
          <a:stretch>
            <a:fillRect/>
          </a:stretch>
        </p:blipFill>
        <p:spPr>
          <a:xfrm>
            <a:off x="2513330" y="1195070"/>
            <a:ext cx="6674485" cy="5005705"/>
          </a:xfrm>
          <a:prstGeom prst="rect">
            <a:avLst/>
          </a:prstGeom>
          <a:noFill/>
          <a:ln w="9525">
            <a:noFill/>
          </a:ln>
        </p:spPr>
      </p:pic>
      <p:pic>
        <p:nvPicPr>
          <p:cNvPr id="1073743875" name="图片 14"/>
          <p:cNvPicPr>
            <a:picLocks noChangeAspect="1"/>
          </p:cNvPicPr>
          <p:nvPr/>
        </p:nvPicPr>
        <p:blipFill>
          <a:blip r:embed="rId2"/>
          <a:stretch>
            <a:fillRect/>
          </a:stretch>
        </p:blipFill>
        <p:spPr>
          <a:xfrm>
            <a:off x="2513330" y="1195070"/>
            <a:ext cx="6707505" cy="5030470"/>
          </a:xfrm>
          <a:prstGeom prst="rect">
            <a:avLst/>
          </a:prstGeom>
          <a:noFill/>
          <a:ln w="9525">
            <a:noFill/>
          </a:ln>
        </p:spPr>
      </p:pic>
      <p:sp>
        <p:nvSpPr>
          <p:cNvPr id="2" name="文本框 1"/>
          <p:cNvSpPr txBox="1"/>
          <p:nvPr/>
        </p:nvSpPr>
        <p:spPr>
          <a:xfrm>
            <a:off x="85725" y="1195070"/>
            <a:ext cx="2387600" cy="645160"/>
          </a:xfrm>
          <a:prstGeom prst="rect">
            <a:avLst/>
          </a:prstGeom>
          <a:noFill/>
        </p:spPr>
        <p:txBody>
          <a:bodyPr wrap="square" rtlCol="0">
            <a:spAutoFit/>
          </a:bodyPr>
          <a:p>
            <a:r>
              <a:rPr lang="zh-CN">
                <a:solidFill>
                  <a:schemeClr val="bg1"/>
                </a:solidFill>
                <a:ea typeface="宋体" panose="02010600030101010101" pitchFamily="2" charset="-122"/>
                <a:sym typeface="+mn-ea"/>
              </a:rPr>
              <a:t>。</a:t>
            </a:r>
            <a:endParaRPr lang="zh-CN" altLang="en-US" b="0">
              <a:solidFill>
                <a:schemeClr val="bg1"/>
              </a:solidFill>
              <a:ea typeface="宋体" panose="02010600030101010101" pitchFamily="2" charset="-122"/>
            </a:endParaRPr>
          </a:p>
          <a:p>
            <a:endParaRPr lang="zh-CN" altLang="en-US"/>
          </a:p>
        </p:txBody>
      </p:sp>
      <p:pic>
        <p:nvPicPr>
          <p:cNvPr id="1073743881" name="图片 1073743880" descr="cave_loot_example"/>
          <p:cNvPicPr>
            <a:picLocks noChangeAspect="1"/>
          </p:cNvPicPr>
          <p:nvPr/>
        </p:nvPicPr>
        <p:blipFill>
          <a:blip r:embed="rId3"/>
          <a:stretch>
            <a:fillRect/>
          </a:stretch>
        </p:blipFill>
        <p:spPr>
          <a:xfrm>
            <a:off x="2513330" y="1195070"/>
            <a:ext cx="6708140" cy="50311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73743874"/>
                                        </p:tgtEl>
                                        <p:attrNameLst>
                                          <p:attrName>style.visibility</p:attrName>
                                        </p:attrNameLst>
                                      </p:cBhvr>
                                      <p:to>
                                        <p:strVal val="visible"/>
                                      </p:to>
                                    </p:set>
                                    <p:animEffect transition="in" filter="blinds(horizontal)">
                                      <p:cBhvr>
                                        <p:cTn id="7" dur="500"/>
                                        <p:tgtEl>
                                          <p:spTgt spid="107374387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73743875"/>
                                        </p:tgtEl>
                                        <p:attrNameLst>
                                          <p:attrName>style.visibility</p:attrName>
                                        </p:attrNameLst>
                                      </p:cBhvr>
                                      <p:to>
                                        <p:strVal val="visible"/>
                                      </p:to>
                                    </p:set>
                                    <p:animEffect transition="in" filter="box(in)">
                                      <p:cBhvr>
                                        <p:cTn id="12" dur="2000"/>
                                        <p:tgtEl>
                                          <p:spTgt spid="107374387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73743881"/>
                                        </p:tgtEl>
                                        <p:attrNameLst>
                                          <p:attrName>style.visibility</p:attrName>
                                        </p:attrNameLst>
                                      </p:cBhvr>
                                      <p:to>
                                        <p:strVal val="visible"/>
                                      </p:to>
                                    </p:set>
                                    <p:animEffect transition="in" filter="box(in)">
                                      <p:cBhvr>
                                        <p:cTn id="17" dur="2000"/>
                                        <p:tgtEl>
                                          <p:spTgt spid="1073743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爱设计-1"/>
          <p:cNvGrpSpPr/>
          <p:nvPr/>
        </p:nvGrpSpPr>
        <p:grpSpPr>
          <a:xfrm>
            <a:off x="-121995" y="-51448"/>
            <a:ext cx="12084928" cy="6780918"/>
            <a:chOff x="0" y="0"/>
            <a:chExt cx="24384000" cy="13681991"/>
          </a:xfrm>
        </p:grpSpPr>
        <p:sp>
          <p:nvSpPr>
            <p:cNvPr id="19" name="爱设计-1-1"/>
            <p:cNvSpPr/>
            <p:nvPr/>
          </p:nvSpPr>
          <p:spPr>
            <a:xfrm>
              <a:off x="-1" y="796558"/>
              <a:ext cx="24384001"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0" name="爱设计-1-2"/>
            <p:cNvSpPr/>
            <p:nvPr/>
          </p:nvSpPr>
          <p:spPr>
            <a:xfrm flipV="1">
              <a:off x="23791977"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1" name="爱设计-1-3"/>
            <p:cNvSpPr/>
            <p:nvPr/>
          </p:nvSpPr>
          <p:spPr>
            <a:xfrm>
              <a:off x="0" y="12929478"/>
              <a:ext cx="24384000" cy="1"/>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sp>
          <p:nvSpPr>
            <p:cNvPr id="22" name="爱设计-1-4"/>
            <p:cNvSpPr/>
            <p:nvPr/>
          </p:nvSpPr>
          <p:spPr>
            <a:xfrm flipV="1">
              <a:off x="1151488" y="-1"/>
              <a:ext cx="5184" cy="13681992"/>
            </a:xfrm>
            <a:prstGeom prst="line">
              <a:avLst/>
            </a:prstGeom>
            <a:noFill/>
            <a:ln w="12700" cap="flat">
              <a:solidFill>
                <a:schemeClr val="bg1">
                  <a:alpha val="10000"/>
                </a:schemeClr>
              </a:solidFill>
              <a:prstDash val="solid"/>
              <a:miter lim="400000"/>
            </a:ln>
            <a:effectLst/>
          </p:spPr>
          <p:txBody>
            <a:bodyPr wrap="square" lIns="50800" tIns="50800" rIns="50800" bIns="50800" numCol="1" anchor="ctr">
              <a:noAutofit/>
            </a:bodyPr>
            <a:lstStyle/>
            <a:p/>
          </p:txBody>
        </p:sp>
      </p:grpSp>
      <p:grpSp>
        <p:nvGrpSpPr>
          <p:cNvPr id="23" name="爱设计-4"/>
          <p:cNvGrpSpPr/>
          <p:nvPr/>
        </p:nvGrpSpPr>
        <p:grpSpPr>
          <a:xfrm>
            <a:off x="888274" y="1629795"/>
            <a:ext cx="3840481" cy="3693001"/>
            <a:chOff x="888274" y="1112282"/>
            <a:chExt cx="3840481" cy="3693001"/>
          </a:xfrm>
        </p:grpSpPr>
        <p:sp>
          <p:nvSpPr>
            <p:cNvPr id="24" name="爱设计-4-1"/>
            <p:cNvSpPr txBox="1"/>
            <p:nvPr/>
          </p:nvSpPr>
          <p:spPr>
            <a:xfrm>
              <a:off x="888275" y="3236833"/>
              <a:ext cx="3840480" cy="1568450"/>
            </a:xfrm>
            <a:prstGeom prst="rect">
              <a:avLst/>
            </a:prstGeom>
            <a:noFill/>
          </p:spPr>
          <p:txBody>
            <a:bodyPr wrap="none" rtlCol="0" anchor="t">
              <a:spAutoFit/>
            </a:bodyPr>
            <a:lstStyle/>
            <a:p>
              <a:pPr algn="l"/>
              <a:r>
                <a:rPr lang="zh-CN" altLang="en-US" sz="4800" dirty="0">
                  <a:solidFill>
                    <a:schemeClr val="accent1"/>
                  </a:solidFill>
                  <a:latin typeface="+mj-ea"/>
                  <a:ea typeface="+mj-ea"/>
                  <a:sym typeface="+mn-ea"/>
                </a:rPr>
                <a:t>游戏系统</a:t>
              </a:r>
              <a:r>
                <a:rPr lang="zh-CN" altLang="en-US" sz="4800" dirty="0">
                  <a:solidFill>
                    <a:schemeClr val="bg1"/>
                  </a:solidFill>
                  <a:latin typeface="+mj-ea"/>
                  <a:ea typeface="+mj-ea"/>
                  <a:sym typeface="+mn-ea"/>
                </a:rPr>
                <a:t>需求</a:t>
              </a:r>
              <a:endParaRPr lang="zh-CN" altLang="en-US" sz="4800" dirty="0">
                <a:solidFill>
                  <a:schemeClr val="bg1"/>
                </a:solidFill>
                <a:latin typeface="+mj-ea"/>
                <a:ea typeface="+mj-ea"/>
              </a:endParaRPr>
            </a:p>
            <a:p>
              <a:endParaRPr lang="zh-CN" altLang="en-US" sz="4800" dirty="0">
                <a:solidFill>
                  <a:schemeClr val="accent2"/>
                </a:solidFill>
                <a:latin typeface="+mj-ea"/>
                <a:ea typeface="+mj-ea"/>
                <a:sym typeface="+mn-ea"/>
              </a:endParaRPr>
            </a:p>
          </p:txBody>
        </p:sp>
        <p:cxnSp>
          <p:nvCxnSpPr>
            <p:cNvPr id="25" name="爱设计-4-2"/>
            <p:cNvCxnSpPr/>
            <p:nvPr/>
          </p:nvCxnSpPr>
          <p:spPr>
            <a:xfrm>
              <a:off x="968186" y="4152601"/>
              <a:ext cx="3732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爱设计-4-3"/>
            <p:cNvSpPr txBox="1"/>
            <p:nvPr/>
          </p:nvSpPr>
          <p:spPr>
            <a:xfrm>
              <a:off x="888275" y="4311276"/>
              <a:ext cx="3839845" cy="306705"/>
            </a:xfrm>
            <a:prstGeom prst="rect">
              <a:avLst/>
            </a:prstGeom>
            <a:noFill/>
          </p:spPr>
          <p:txBody>
            <a:bodyPr wrap="square" rtlCol="0" anchor="t">
              <a:spAutoFit/>
            </a:bodyPr>
            <a:lstStyle/>
            <a:p>
              <a:pPr algn="dist"/>
              <a:endParaRPr lang="en-US" sz="1400" cap="all" dirty="0">
                <a:ln w="28575">
                  <a:noFill/>
                </a:ln>
                <a:solidFill>
                  <a:schemeClr val="bg1"/>
                </a:solidFill>
                <a:uFillTx/>
                <a:ea typeface="+mn-lt"/>
                <a:sym typeface="+mn-ea"/>
              </a:endParaRPr>
            </a:p>
          </p:txBody>
        </p:sp>
        <p:sp>
          <p:nvSpPr>
            <p:cNvPr id="27" name="爱设计-4-4"/>
            <p:cNvSpPr txBox="1"/>
            <p:nvPr/>
          </p:nvSpPr>
          <p:spPr>
            <a:xfrm>
              <a:off x="888274" y="1112282"/>
              <a:ext cx="3241765" cy="2215991"/>
            </a:xfrm>
            <a:prstGeom prst="rect">
              <a:avLst/>
            </a:prstGeom>
            <a:noFill/>
          </p:spPr>
          <p:txBody>
            <a:bodyPr wrap="square" rtlCol="0">
              <a:spAutoFit/>
            </a:bodyPr>
            <a:lstStyle/>
            <a:p>
              <a:r>
                <a:rPr lang="en-US" altLang="zh-CN" sz="13800" dirty="0">
                  <a:solidFill>
                    <a:schemeClr val="bg1"/>
                  </a:solidFill>
                  <a:latin typeface="+mj-ea"/>
                  <a:ea typeface="+mj-ea"/>
                </a:rPr>
                <a:t>0</a:t>
              </a:r>
              <a:r>
                <a:rPr lang="en-US" altLang="zh-CN" sz="13800" dirty="0">
                  <a:solidFill>
                    <a:schemeClr val="accent1"/>
                  </a:solidFill>
                  <a:latin typeface="+mj-ea"/>
                  <a:ea typeface="+mj-ea"/>
                </a:rPr>
                <a:t>3</a:t>
              </a:r>
              <a:r>
                <a:rPr lang="en-US" altLang="zh-CN" sz="13800" dirty="0">
                  <a:solidFill>
                    <a:schemeClr val="bg1"/>
                  </a:solidFill>
                  <a:latin typeface="+mj-ea"/>
                  <a:ea typeface="+mj-ea"/>
                </a:rPr>
                <a:t>.</a:t>
              </a:r>
              <a:endParaRPr lang="zh-CN" altLang="en-US" sz="13800" dirty="0">
                <a:solidFill>
                  <a:schemeClr val="bg1"/>
                </a:solidFill>
                <a:latin typeface="+mj-ea"/>
                <a:ea typeface="+mj-ea"/>
              </a:endParaRPr>
            </a:p>
          </p:txBody>
        </p:sp>
      </p:grpSp>
      <p:pic>
        <p:nvPicPr>
          <p:cNvPr id="1073743886" name="图片 1"/>
          <p:cNvPicPr>
            <a:picLocks noChangeAspect="1"/>
          </p:cNvPicPr>
          <p:nvPr/>
        </p:nvPicPr>
        <p:blipFill>
          <a:blip r:embed="rId1"/>
          <a:stretch>
            <a:fillRect/>
          </a:stretch>
        </p:blipFill>
        <p:spPr>
          <a:xfrm>
            <a:off x="5534978" y="1153795"/>
            <a:ext cx="5723255" cy="4392930"/>
          </a:xfrm>
          <a:prstGeom prst="rect">
            <a:avLst/>
          </a:prstGeom>
          <a:noFill/>
          <a:ln w="9525">
            <a:noFill/>
          </a:ln>
        </p:spPr>
      </p:pic>
    </p:spTree>
  </p:cSld>
  <p:clrMapOvr>
    <a:masterClrMapping/>
  </p:clrMapOvr>
</p:sld>
</file>

<file path=ppt/tags/tag1.xml><?xml version="1.0" encoding="utf-8"?>
<p:tagLst xmlns:p="http://schemas.openxmlformats.org/presentationml/2006/main">
  <p:tag name="ISLIDE.ICON" val="#893200;#893195;"/>
</p:tagLst>
</file>

<file path=ppt/tags/tag2.xml><?xml version="1.0" encoding="utf-8"?>
<p:tagLst xmlns:p="http://schemas.openxmlformats.org/presentationml/2006/main">
  <p:tag name="ISLIDE.ICON" val="#893200;#893190;#893186;#893192;"/>
</p:tagLst>
</file>

<file path=ppt/tags/tag3.xml><?xml version="1.0" encoding="utf-8"?>
<p:tagLst xmlns:p="http://schemas.openxmlformats.org/presentationml/2006/main">
  <p:tag name="ISLIDE.ICON" val="#893200;#893199;#893200;#893191;#893189;#893183;#893187;"/>
</p:tagLst>
</file>

<file path=ppt/tags/tag4.xml><?xml version="1.0" encoding="utf-8"?>
<p:tagLst xmlns:p="http://schemas.openxmlformats.org/presentationml/2006/main">
  <p:tag name="KSO_WM_UNIT_PLACING_PICTURE_USER_VIEWPORT" val="{&quot;height&quot;:3541,&quot;width&quot;:8786}"/>
</p:tagLst>
</file>

<file path=ppt/tags/tag5.xml><?xml version="1.0" encoding="utf-8"?>
<p:tagLst xmlns:p="http://schemas.openxmlformats.org/presentationml/2006/main">
  <p:tag name="ISLIDE.ICON" val="#893192;#893182;#893185;"/>
</p:tagLst>
</file>

<file path=ppt/tags/tag6.xml><?xml version="1.0" encoding="utf-8"?>
<p:tagLst xmlns:p="http://schemas.openxmlformats.org/presentationml/2006/main">
  <p:tag name="ISLIDE.ICON" val="#893183;#893191;#893188;"/>
</p:tagLst>
</file>

<file path=ppt/tags/tag7.xml><?xml version="1.0" encoding="utf-8"?>
<p:tagLst xmlns:p="http://schemas.openxmlformats.org/presentationml/2006/main">
  <p:tag name="ISLIDE.ICON" val="#893183;#893191;#893188;"/>
</p:tagLst>
</file>

<file path=ppt/tags/tag8.xml><?xml version="1.0" encoding="utf-8"?>
<p:tagLst xmlns:p="http://schemas.openxmlformats.org/presentationml/2006/main">
  <p:tag name="KSO_WPP_MARK_KEY" val="5db8f27e-c964-44af-aa01-94fd57608601"/>
  <p:tag name="COMMONDATA" val="eyJoZGlkIjoiMmRjYjAxNWVhMTU3MWM2ZWMzODc5MWM5OGVlYzBkODkifQ=="/>
</p:tagLst>
</file>

<file path=ppt/theme/theme1.xml><?xml version="1.0" encoding="utf-8"?>
<a:theme xmlns:a="http://schemas.openxmlformats.org/drawingml/2006/main" name="Office 主题​​">
  <a:themeElements>
    <a:clrScheme name="255, 72, 11">
      <a:dk1>
        <a:srgbClr val="000000"/>
      </a:dk1>
      <a:lt1>
        <a:srgbClr val="FFFFFF"/>
      </a:lt1>
      <a:dk2>
        <a:srgbClr val="778495"/>
      </a:dk2>
      <a:lt2>
        <a:srgbClr val="F0F0F0"/>
      </a:lt2>
      <a:accent1>
        <a:srgbClr val="FF480B"/>
      </a:accent1>
      <a:accent2>
        <a:srgbClr val="FF480B"/>
      </a:accent2>
      <a:accent3>
        <a:srgbClr val="FF480B"/>
      </a:accent3>
      <a:accent4>
        <a:srgbClr val="FF480B"/>
      </a:accent4>
      <a:accent5>
        <a:srgbClr val="FF480B"/>
      </a:accent5>
      <a:accent6>
        <a:srgbClr val="FF480B"/>
      </a:accent6>
      <a:hlink>
        <a:srgbClr val="FF480B"/>
      </a:hlink>
      <a:folHlink>
        <a:srgbClr val="BFBFBF"/>
      </a:folHlink>
    </a:clrScheme>
    <a:fontScheme name="自定义 2">
      <a:majorFont>
        <a:latin typeface="OPPOSans H"/>
        <a:ea typeface="OPPOSans H"/>
        <a:cs typeface=""/>
      </a:majorFont>
      <a:minorFont>
        <a:latin typeface="OPPOSans L"/>
        <a:ea typeface="OPPOSans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647</Words>
  <Application>WPS 演示</Application>
  <PresentationFormat>宽屏</PresentationFormat>
  <Paragraphs>107</Paragraphs>
  <Slides>16</Slides>
  <Notes>1</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16</vt:i4>
      </vt:variant>
    </vt:vector>
  </HeadingPairs>
  <TitlesOfParts>
    <vt:vector size="53" baseType="lpstr">
      <vt:lpstr>Arial</vt:lpstr>
      <vt:lpstr>宋体</vt:lpstr>
      <vt:lpstr>Wingdings</vt:lpstr>
      <vt:lpstr>Helvetica Neue Medium</vt:lpstr>
      <vt:lpstr>OPPOSans B</vt:lpstr>
      <vt:lpstr>Segoe Print</vt:lpstr>
      <vt:lpstr>Avenir Black</vt:lpstr>
      <vt:lpstr>OPPOSans H</vt:lpstr>
      <vt:lpstr>微软雅黑 Light</vt:lpstr>
      <vt:lpstr>微软雅黑</vt:lpstr>
      <vt:lpstr>OPPOSans M</vt:lpstr>
      <vt:lpstr>OPPOSans R</vt:lpstr>
      <vt:lpstr>Calibri</vt:lpstr>
      <vt:lpstr>OPPOSans L</vt:lpstr>
      <vt:lpstr>Arial Unicode MS</vt:lpstr>
      <vt:lpstr>等线</vt:lpstr>
      <vt:lpstr>思源黑体 CN Regular</vt:lpstr>
      <vt:lpstr>汉仪新人文宋 75W</vt:lpstr>
      <vt:lpstr>OPPOSans L</vt:lpstr>
      <vt:lpstr>黑体</vt:lpstr>
      <vt:lpstr>OPPOSans H</vt:lpstr>
      <vt:lpstr>Microsoft JhengHei Light</vt:lpstr>
      <vt:lpstr>Microsoft JhengHei UI Light</vt:lpstr>
      <vt:lpstr>Impact</vt:lpstr>
      <vt:lpstr>Ink Free</vt:lpstr>
      <vt:lpstr>Leelawadee UI</vt:lpstr>
      <vt:lpstr>Microsoft Himalaya</vt:lpstr>
      <vt:lpstr>Microsoft Tai Le</vt:lpstr>
      <vt:lpstr>Segoe Script</vt:lpstr>
      <vt:lpstr>Segoe UI Semibold</vt:lpstr>
      <vt:lpstr>Sitka Display</vt:lpstr>
      <vt:lpstr>Sylfaen</vt:lpstr>
      <vt:lpstr>Calibri</vt:lpstr>
      <vt:lpstr>新宋体</vt:lpstr>
      <vt:lpstr>Microsoft YaHei UI</vt:lpstr>
      <vt:lpstr>PMingLiU-ExtB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爱设计公司</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时尚潮流风科技公司企业介绍ppt模板</dc:title>
  <dc:creator>爱设计PPT</dc:creator>
  <cp:keywords>51PPT模板网</cp:keywords>
  <dc:description>www.51pptmoban.com</dc:description>
  <cp:lastModifiedBy>胡弘毅</cp:lastModifiedBy>
  <cp:revision>169</cp:revision>
  <dcterms:created xsi:type="dcterms:W3CDTF">1900-01-01T00:00:00Z</dcterms:created>
  <dcterms:modified xsi:type="dcterms:W3CDTF">2023-03-30T15:10:47Z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D14AE721B557E36A66572264FE9368B1</vt:lpwstr>
  </property>
  <property fmtid="{D5CDD505-2E9C-101B-9397-08002B2CF9AE}" pid="3" name="KSOProductBuildVer">
    <vt:lpwstr>2052-11.1.0.13703</vt:lpwstr>
  </property>
</Properties>
</file>